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6" r:id="rId5"/>
    <p:sldId id="262" r:id="rId6"/>
    <p:sldId id="264" r:id="rId7"/>
    <p:sldId id="257" r:id="rId8"/>
    <p:sldId id="258" r:id="rId9"/>
    <p:sldId id="259" r:id="rId10"/>
    <p:sldId id="268" r:id="rId11"/>
    <p:sldId id="263" r:id="rId12"/>
    <p:sldId id="261" r:id="rId13"/>
    <p:sldId id="260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3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5C2D-FAD3-4E8E-A918-823223417B0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F13-65BF-427F-854A-2C56EBB0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5C2D-FAD3-4E8E-A918-823223417B0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F13-65BF-427F-854A-2C56EBB0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5C2D-FAD3-4E8E-A918-823223417B0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F13-65BF-427F-854A-2C56EBB0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4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5C2D-FAD3-4E8E-A918-823223417B0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F13-65BF-427F-854A-2C56EBB0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8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5C2D-FAD3-4E8E-A918-823223417B0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F13-65BF-427F-854A-2C56EBB0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5C2D-FAD3-4E8E-A918-823223417B0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F13-65BF-427F-854A-2C56EBB0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5C2D-FAD3-4E8E-A918-823223417B0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F13-65BF-427F-854A-2C56EBB0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5C2D-FAD3-4E8E-A918-823223417B0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F13-65BF-427F-854A-2C56EBB0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1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5C2D-FAD3-4E8E-A918-823223417B0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F13-65BF-427F-854A-2C56EBB0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8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5C2D-FAD3-4E8E-A918-823223417B0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F13-65BF-427F-854A-2C56EBB0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6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5C2D-FAD3-4E8E-A918-823223417B0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F13-65BF-427F-854A-2C56EBB0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5C2D-FAD3-4E8E-A918-823223417B07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DF13-65BF-427F-854A-2C56EBB0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infotech.com/windows-10-1903-19h1-april-2019-update-features/" TargetMode="External"/><Relationship Id="rId2" Type="http://schemas.openxmlformats.org/officeDocument/2006/relationships/hyperlink" Target="https://youtu.be/YcP1hhej5So?list=PL-9Q_DnVzAVVyiDqReRCNrzVEAgC4-0bJ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hrome.google.com/" TargetMode="External"/><Relationship Id="rId2" Type="http://schemas.openxmlformats.org/officeDocument/2006/relationships/hyperlink" Target="http://www.adob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ava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ekayton.com/backupbible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stcophotocenter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Windows 10</a:t>
            </a:r>
            <a:b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version 1903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Release due late May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00200" y="38100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54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Getting the search box back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reinstate the search box in Windows 10, follow these steps: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Right-click on taskbar running across the bottom of the screen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 Cortana /  Show search box</a:t>
            </a:r>
          </a:p>
          <a:p>
            <a:pPr marL="514350" indent="-51435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(note that this method will likely no longer work in version 1903 of Windows)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14478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12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Snipping tool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Name has changed to Snip &amp; Sketch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now save as JPG and GIF, not just PNG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71600" y="14478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 libraries\Desktop\apps.4223.13878650002538161.87d758ff-58a6-48d2-9862-d1588d52f4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58" y="3962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 libraries\Desktop\snipping-tool-icon-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1371600" y="3657600"/>
            <a:ext cx="3048000" cy="2743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524000" y="3733800"/>
            <a:ext cx="2895600" cy="2667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042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Look and feel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icons in taskbar (mike, brightness, etc.)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 scaling for blurry apps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sign in with Face ID, fingerprint, PIN, or phone, in addition to password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Easier to change mouse cursor size and color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Default to conversational dates (5 hours ago) in File Explorer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revert to normal dates (5/3/2019)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15240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57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info on version 1903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https://youtu.be/YcP1hhej5So?list=PL-9Q_DnVzAVVyiDqReRCNrzVEAgC4-0bJ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https://pureinfotech.com/windows-10-1903-19h1-april-2019-update-features/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371600" y="16764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951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Speeding up or cleaning up computer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78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Run MSCONFIG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Services tab, check box to hide all Microsoft services.  Un-check things you don’t need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Startup tab, click on Start Task Manager, and un-check things you don’t need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Under Control Panel, go to Programs and uninstall programs you don’t need.  Be careful – some of these programs may be necessary for sound,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or other essential functions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Delete printers that you no longer use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14478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28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computer preparation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any new computer, install: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Adobe Reader </a:t>
            </a:r>
          </a:p>
          <a:p>
            <a:pPr marL="40005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(from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www.adobe.com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go to bottom </a:t>
            </a:r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center of page)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Google Chrome </a:t>
            </a:r>
          </a:p>
          <a:p>
            <a:pPr marL="800100" lvl="2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chrome.google.com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people also will want Java</a:t>
            </a:r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www.java.com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14478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28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Devirusing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Google Chrome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5259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triple-dot menu in upper right corner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More tools / Extensions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Keep extensions from Adobe, Google.  Also keep HTTPS Anywhere.  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Remove extensions referencing mail, security, maps, or anything else.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triple-dot menu, go to Settings.  Make sure search engine and startup pages are OK.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14478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286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Backup and password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Please read and follow suggestions on Sue’s  Backup Bible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www.suekayton.com/backupbible.htm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down all your usernames and password – and don’t forget your phone unlock code.  Put a copy in your safe deposit box, a copy with your will/trust, and give a copy to a trusted friend or family member. 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Back up your important files offsite, such as using Google Drive automatic backup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14478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286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Google Photos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Free unlimited backup of photos and videos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 tag photos for inclusion in one or more albums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Easy to share albums with individual people or public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Photos are sorted by date, and cannot be organized into folders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Easy to set up automatic backup of photos from cell phone or computer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14478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286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Digitizing photos, movies and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recommend using Costco.  They do a quality job, it’s very cheap, and they have fast turnaround.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www.costcophotocenter.com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Put groups of photos or slides into a shoebox and put a paper inside with the name of the group.  They will burn them onto a disk and will label it with the name you have chosen.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14478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28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version of Windows am I running now?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Microsoft issues security updates for only 18 months after a new version is released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running version 1703 or older, you need to update if you are using your computer for financial transactions or online purchases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7526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00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I care which version of Windows 10 is on my computer?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Windows search box or Cortana, type WINVER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from a Command prompt (DOS prompt), type WINVER.EXE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Windows version is 1809.  Previous versions are:  1803, 1709, 1703, 1511, 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7526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47800" y="44958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03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it OK to still run Windows 7?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Windows search box or Cortana, type WINVER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from a Command prompt (DOS prompt), type WINVER.EXE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Windows version is 1809.  Previous versions are:  1803, 1709, 1703, 1511, 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7526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47800" y="44958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03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Windows 10 version 1903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Processor: 1GHz or faster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 1GB for 32-bit or 2GB for 64-bit </a:t>
            </a:r>
          </a:p>
          <a:p>
            <a:pPr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Hard drive space: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32GB</a:t>
            </a: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 reserve partition 100 MB or larger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Graphics: DirectX 9 or later with WDDM 1.0 driver</a:t>
            </a:r>
          </a:p>
          <a:p>
            <a:pPr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Display: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800×600 or higher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71600" y="14478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79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 libraries\Desktop\Fr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3400"/>
            <a:ext cx="912061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Reserved storage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User libraries\Desktop\windows-10-reserved-stor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324600" cy="498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3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Windows 10 Pro sandbox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User libraries\Desktop\security sandbox servi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41937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5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Windows search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Separated from Cortana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control which folders get indexed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(Settings / Search / Searching Windows)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Easier to turn off indexing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Link to phone for seamless transitions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1447800"/>
            <a:ext cx="640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503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685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Windows 10 version 1903   Release due late May 2019</vt:lpstr>
      <vt:lpstr>Which version of Windows am I running now?</vt:lpstr>
      <vt:lpstr>Do I care which version of Windows 10 is on my computer?</vt:lpstr>
      <vt:lpstr>Is it OK to still run Windows 7?</vt:lpstr>
      <vt:lpstr>System requirements for Windows 10 version 1903</vt:lpstr>
      <vt:lpstr>PowerPoint Presentation</vt:lpstr>
      <vt:lpstr>Reserved storage</vt:lpstr>
      <vt:lpstr>Windows 10 Pro sandbox</vt:lpstr>
      <vt:lpstr>Windows search</vt:lpstr>
      <vt:lpstr>Getting the search box back</vt:lpstr>
      <vt:lpstr>Snipping tool </vt:lpstr>
      <vt:lpstr>Look and feel</vt:lpstr>
      <vt:lpstr>For more info on version 1903</vt:lpstr>
      <vt:lpstr>Speeding up or cleaning up computer</vt:lpstr>
      <vt:lpstr>New computer preparation</vt:lpstr>
      <vt:lpstr>Devirusing Google Chrome</vt:lpstr>
      <vt:lpstr>Backup and password</vt:lpstr>
      <vt:lpstr>Google Photos</vt:lpstr>
      <vt:lpstr>Digitizing photos, movies and slides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10 version 1903   Release due late May 2019</dc:title>
  <dc:creator>Me</dc:creator>
  <cp:lastModifiedBy>Me</cp:lastModifiedBy>
  <cp:revision>9</cp:revision>
  <dcterms:created xsi:type="dcterms:W3CDTF">2019-05-08T04:39:48Z</dcterms:created>
  <dcterms:modified xsi:type="dcterms:W3CDTF">2019-05-14T00:43:04Z</dcterms:modified>
</cp:coreProperties>
</file>