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4" r:id="rId6"/>
    <p:sldId id="261" r:id="rId7"/>
    <p:sldId id="265" r:id="rId8"/>
    <p:sldId id="262" r:id="rId9"/>
    <p:sldId id="263" r:id="rId10"/>
    <p:sldId id="270" r:id="rId11"/>
    <p:sldId id="267" r:id="rId12"/>
    <p:sldId id="268" r:id="rId13"/>
    <p:sldId id="271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20" y="2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B3379E-1E13-46BD-B6B0-E7E0CF61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3FF6BA-1D05-4DE5-9C01-312B1825C61E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8FD2-3581-4D28-B08D-287E75F4EB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E75433-7563-4D63-AFF1-B2D509B99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DE1670-3856-4087-BDA3-8158167F19F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5709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8E30B9-FE74-42F6-A53D-78C74948F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17FC21-D90E-4B4E-874A-C3CA657D30F7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431EAE-22A9-474A-B794-52446E9F53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B5D4B9-0691-4C7B-8BB9-53F91C8E5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3A99A4-E386-4652-9AEA-222C2EA93A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77978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FF3B26-80C3-4E93-A827-24BA74316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C40CE-6224-47F4-997D-590FCF910077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055F38-4FAD-4088-A59A-FF8EB6D6EC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9A433C-5F11-496B-AC2F-CD498A86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705232-3749-4050-ADE7-9DCFD6FA07F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517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0AA77-B48A-4581-8936-A09FE57B5F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2AA91D-FCF6-422B-8A03-E69001BA900F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CFE81F-B878-4CC6-AA5C-6079357C09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07282-E552-4B25-8ADC-76BA73439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CB1D92-BF07-48D6-A568-17BAB3029C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668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2917E-A348-4CA0-9092-73CAB7DB53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0D6A66-0B9B-4026-BB58-C1FC84F96256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05EA8A-8C9C-4D6E-B8F5-0E0ACB3FB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260990-EF04-4D34-8408-0BE1DDD72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0CB911-CC69-44AF-A8EB-4D1B0E2845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30786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B23DA8B-3B3C-46DF-BD25-AD5BA27904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04BE55-70CC-41A3-A74C-901F86695714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FEFED50-CAC3-472F-B4D9-9F7046E72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431409-BE38-4A32-A4A1-7825C616A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95729-F9BA-42C0-B3C0-332517539A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49662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609EC3D-CABB-4648-AE42-2742CECCC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772FB-6BD5-4922-813A-944361A51336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75FF397-F984-41E4-A8FD-9D379E709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6C3CC3BA-1D7D-4447-8577-518BE404B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291631-33A4-42F6-A9FC-292404AF5CE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51910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2379D577-8477-4C75-9D98-F6A177C54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63A2FA-8684-4EB2-B0B2-97B7B33CC404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4D1F81DE-006E-48DC-9EEF-40EB09B1B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A8ADE6B-5402-426C-9AB7-01F537865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5FAA54-56D1-4213-89B4-DDE44BFF37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5354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E4AF0D0B-BFDD-4AC1-9DF9-282C78F55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EC86F1-4371-4047-939D-832E6CC7C5EB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CEB718F-2FAF-4119-BB50-3173C6BDE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14DB29-CE23-4B98-AE9E-33648C66C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1DE2F4-68A8-4E9A-83E5-424214059A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6021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400ED49-558A-4B74-9D85-4F5BFE49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29766C-9880-41CD-BAE3-E7727DBCC0DE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155436E-5885-4530-BAC5-2D06771DF4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89FE531-97A4-4926-B06B-BB8FB8D601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E15ED0-5A30-4206-9C86-7C53F618EF5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73727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95FB571-951C-4912-9C36-A62FF9D6E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FBC5-26B1-4B13-B377-84CA0B169D0B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92395C8-A3B4-49A8-AB1C-74E592E71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A8109E2-806F-4DB2-8933-8B842829D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40AC9-ADB0-4F4D-94C0-A1F9556779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52911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B931484-0A28-4B50-879D-5182701488D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DEDE223-07C6-4BA5-BA6D-56FC706218B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366CF0-651B-4702-AB6C-B5D4B62DC8C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A841BE-E8C1-4623-ABD5-76ABDDD42A1F}" type="datetimeFigureOut">
              <a:rPr lang="en-US"/>
              <a:pPr>
                <a:defRPr/>
              </a:pPr>
              <a:t>2/23/2023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E64A7-08EC-4950-9067-FD3F8CAAA5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5D026E-36BA-44EC-B474-E300B33832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9C9BDA6-2167-4D78-B6AD-2F57CFF19CB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hyperlink" Target="http://www.skype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picasa.google.com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k9webprotection.com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http://www.mythicsoft.com/agentransack/download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uekayton.com/software/gfibackup2009.exe" TargetMode="External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dropbox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E57EECCD-8802-493D-82F3-0A2DFBA6972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Useful free software</a:t>
            </a:r>
          </a:p>
        </p:txBody>
      </p:sp>
      <p:pic>
        <p:nvPicPr>
          <p:cNvPr id="2051" name="Picture 2" descr="C:\Users\Me\Desktop\dropbox_logo2.jpg">
            <a:extLst>
              <a:ext uri="{FF2B5EF4-FFF2-40B4-BE49-F238E27FC236}">
                <a16:creationId xmlns:a16="http://schemas.microsoft.com/office/drawing/2014/main" id="{5A4FADC0-2301-4E8F-8A5A-F83861DEF4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3733800"/>
            <a:ext cx="2708275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6" descr="k9_logo">
            <a:extLst>
              <a:ext uri="{FF2B5EF4-FFF2-40B4-BE49-F238E27FC236}">
                <a16:creationId xmlns:a16="http://schemas.microsoft.com/office/drawing/2014/main" id="{C943F034-F143-4C9F-9F05-FB7714AC8E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505200"/>
            <a:ext cx="2439988" cy="29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2" descr="C:\Users\Me\Desktop\logo_picasa_large.png">
            <a:extLst>
              <a:ext uri="{FF2B5EF4-FFF2-40B4-BE49-F238E27FC236}">
                <a16:creationId xmlns:a16="http://schemas.microsoft.com/office/drawing/2014/main" id="{4145214F-450C-4579-860C-FA849F57A0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1213" y="1816100"/>
            <a:ext cx="3735387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3" descr="C:\Users\Me\Desktop\488px-Skype-icon_svg.png">
            <a:extLst>
              <a:ext uri="{FF2B5EF4-FFF2-40B4-BE49-F238E27FC236}">
                <a16:creationId xmlns:a16="http://schemas.microsoft.com/office/drawing/2014/main" id="{74E6A143-7D39-43D1-B6EA-0E8B47238E1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4988" y="1981200"/>
            <a:ext cx="1301750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5" name="Picture 4" descr="C:\Users\Me\Desktop\j.jpg">
            <a:extLst>
              <a:ext uri="{FF2B5EF4-FFF2-40B4-BE49-F238E27FC236}">
                <a16:creationId xmlns:a16="http://schemas.microsoft.com/office/drawing/2014/main" id="{7F42E1BC-3CDE-433E-B66A-F91EEDF669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763" y="5511800"/>
            <a:ext cx="2855912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6" name="Line 4">
            <a:extLst>
              <a:ext uri="{FF2B5EF4-FFF2-40B4-BE49-F238E27FC236}">
                <a16:creationId xmlns:a16="http://schemas.microsoft.com/office/drawing/2014/main" id="{AB6CE086-9B6E-43F3-8F42-5EE4F7214C5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2057" name="Picture 6" descr="C:\Users\Me\Desktop\agent_ransack_128.png">
            <a:extLst>
              <a:ext uri="{FF2B5EF4-FFF2-40B4-BE49-F238E27FC236}">
                <a16:creationId xmlns:a16="http://schemas.microsoft.com/office/drawing/2014/main" id="{2AA2BDD0-F979-4B91-962C-7954F4FCD1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058988"/>
            <a:ext cx="2132013" cy="2132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>
            <a:extLst>
              <a:ext uri="{FF2B5EF4-FFF2-40B4-BE49-F238E27FC236}">
                <a16:creationId xmlns:a16="http://schemas.microsoft.com/office/drawing/2014/main" id="{BE9E8039-F734-4A9E-8801-62BDF0B3F08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Dropbox online</a:t>
            </a:r>
          </a:p>
        </p:txBody>
      </p:sp>
      <p:sp>
        <p:nvSpPr>
          <p:cNvPr id="11267" name="Line 4">
            <a:extLst>
              <a:ext uri="{FF2B5EF4-FFF2-40B4-BE49-F238E27FC236}">
                <a16:creationId xmlns:a16="http://schemas.microsoft.com/office/drawing/2014/main" id="{C40F2A18-233A-452B-A2B5-C543E51EE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1268" name="Picture 6">
            <a:extLst>
              <a:ext uri="{FF2B5EF4-FFF2-40B4-BE49-F238E27FC236}">
                <a16:creationId xmlns:a16="http://schemas.microsoft.com/office/drawing/2014/main" id="{5FB52228-4BC2-4227-A945-F5439F212D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13" y="1905000"/>
            <a:ext cx="9144000" cy="3548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E71B63D1-F10C-4FBF-B7C8-A7807A8EEB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Snipping Tool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FB3F2D47-5A69-4521-8543-38AD60F6EE4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315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Built-in to Windows 7 and 8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Allows you to take a picture of the screen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Helpful when you have problems or error messages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Use mouse to “paint” the part of the screen you want to capture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Can save snip and then email it to someone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  <p:sp>
        <p:nvSpPr>
          <p:cNvPr id="12292" name="Line 4">
            <a:extLst>
              <a:ext uri="{FF2B5EF4-FFF2-40B4-BE49-F238E27FC236}">
                <a16:creationId xmlns:a16="http://schemas.microsoft.com/office/drawing/2014/main" id="{82DACD24-30A9-4B43-BDCB-E8FFB9215A47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2293" name="Picture 2" descr="C:\Users\Me\Desktop\snip1.jpg">
            <a:extLst>
              <a:ext uri="{FF2B5EF4-FFF2-40B4-BE49-F238E27FC236}">
                <a16:creationId xmlns:a16="http://schemas.microsoft.com/office/drawing/2014/main" id="{4E9E1142-F4F9-4ED8-B5A5-BF9B98010A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3925" y="4495800"/>
            <a:ext cx="30861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B7785552-2219-4B4D-BABE-037DC81AD5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Snipping Tool</a:t>
            </a:r>
          </a:p>
        </p:txBody>
      </p:sp>
      <p:sp>
        <p:nvSpPr>
          <p:cNvPr id="13315" name="Line 4">
            <a:extLst>
              <a:ext uri="{FF2B5EF4-FFF2-40B4-BE49-F238E27FC236}">
                <a16:creationId xmlns:a16="http://schemas.microsoft.com/office/drawing/2014/main" id="{8C541381-7BD0-4361-91EE-9478695EB10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3316" name="Picture 2" descr="C:\Users\Me\Desktop\snip2.jpg">
            <a:extLst>
              <a:ext uri="{FF2B5EF4-FFF2-40B4-BE49-F238E27FC236}">
                <a16:creationId xmlns:a16="http://schemas.microsoft.com/office/drawing/2014/main" id="{302548B5-373B-41B6-A493-BB30F10BC9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438" y="1852613"/>
            <a:ext cx="4162425" cy="2414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7" name="Picture 4" descr="C:\Users\Me\Desktop\snip4.jpg">
            <a:extLst>
              <a:ext uri="{FF2B5EF4-FFF2-40B4-BE49-F238E27FC236}">
                <a16:creationId xmlns:a16="http://schemas.microsoft.com/office/drawing/2014/main" id="{C5F7A624-91E1-4808-BDE6-662B517464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114800"/>
            <a:ext cx="3667125" cy="193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D5F3B354-BF9C-44C7-BA76-31D0537915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74663" y="20638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Ninite.com</a:t>
            </a:r>
          </a:p>
        </p:txBody>
      </p:sp>
      <p:sp>
        <p:nvSpPr>
          <p:cNvPr id="14339" name="Line 4">
            <a:extLst>
              <a:ext uri="{FF2B5EF4-FFF2-40B4-BE49-F238E27FC236}">
                <a16:creationId xmlns:a16="http://schemas.microsoft.com/office/drawing/2014/main" id="{1503D573-0A92-48B0-AD23-7D81481C98D1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2192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4340" name="Picture 2" descr="C:\Users\Me\Desktop\ninite.jpg">
            <a:extLst>
              <a:ext uri="{FF2B5EF4-FFF2-40B4-BE49-F238E27FC236}">
                <a16:creationId xmlns:a16="http://schemas.microsoft.com/office/drawing/2014/main" id="{0897DF9C-A2A0-4039-A9E6-5770435B0D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71600"/>
            <a:ext cx="8305800" cy="535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79630555-021A-4018-95A7-82E2FE91FE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Skype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4B08DACE-EAAF-4C44-914B-9BD7C12A3D3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315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800" dirty="0">
                <a:latin typeface="Arial" charset="0"/>
                <a:cs typeface="Arial" charset="0"/>
              </a:rPr>
              <a:t>Free phone calls (to computers)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800" dirty="0">
                <a:latin typeface="Arial" charset="0"/>
                <a:cs typeface="Arial" charset="0"/>
              </a:rPr>
              <a:t>Free video calls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800" dirty="0">
                <a:latin typeface="Arial" charset="0"/>
                <a:cs typeface="Arial" charset="0"/>
              </a:rPr>
              <a:t>Video chat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800" dirty="0">
                <a:latin typeface="Arial" charset="0"/>
                <a:cs typeface="Arial" charset="0"/>
              </a:rPr>
              <a:t>Get help from family members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800" dirty="0">
                <a:latin typeface="Arial" charset="0"/>
                <a:cs typeface="Arial" charset="0"/>
              </a:rPr>
              <a:t>Cheap phone calls (to phones)</a:t>
            </a: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r>
              <a:rPr lang="en-US" altLang="en-US" sz="2800" dirty="0">
                <a:latin typeface="Arial" charset="0"/>
                <a:cs typeface="Arial" charset="0"/>
              </a:rPr>
              <a:t>Download from </a:t>
            </a:r>
            <a:r>
              <a:rPr lang="en-US" altLang="en-US" sz="2800" dirty="0">
                <a:latin typeface="Arial" charset="0"/>
                <a:cs typeface="Arial" charset="0"/>
                <a:hlinkClick r:id="rId2"/>
              </a:rPr>
              <a:t>www.skype.com</a:t>
            </a:r>
            <a:endParaRPr lang="en-US" altLang="en-US" sz="2800" dirty="0">
              <a:latin typeface="Arial" charset="0"/>
              <a:cs typeface="Arial" charset="0"/>
            </a:endParaRPr>
          </a:p>
          <a:p>
            <a:pPr marL="0" indent="0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en-US" altLang="en-US" sz="2800" dirty="0">
              <a:latin typeface="Arial" charset="0"/>
              <a:cs typeface="Arial" charset="0"/>
            </a:endParaRPr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altLang="en-US" sz="2800" dirty="0"/>
          </a:p>
          <a:p>
            <a:pPr eaLnBrk="1" hangingPunct="1">
              <a:lnSpc>
                <a:spcPct val="90000"/>
              </a:lnSpc>
              <a:buFont typeface="Arial" charset="0"/>
              <a:buChar char="•"/>
              <a:defRPr/>
            </a:pPr>
            <a:endParaRPr lang="en-US" altLang="en-US" sz="2800" dirty="0"/>
          </a:p>
        </p:txBody>
      </p:sp>
      <p:sp>
        <p:nvSpPr>
          <p:cNvPr id="3076" name="Line 4">
            <a:extLst>
              <a:ext uri="{FF2B5EF4-FFF2-40B4-BE49-F238E27FC236}">
                <a16:creationId xmlns:a16="http://schemas.microsoft.com/office/drawing/2014/main" id="{7342AD8D-48BA-4092-A374-800466280A12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3077" name="Picture 3" descr="C:\Users\Me\Desktop\488px-Skype-icon_svg.png">
            <a:extLst>
              <a:ext uri="{FF2B5EF4-FFF2-40B4-BE49-F238E27FC236}">
                <a16:creationId xmlns:a16="http://schemas.microsoft.com/office/drawing/2014/main" id="{6EEBA543-62C0-4D8D-8D3C-FB87934740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4191000"/>
            <a:ext cx="220345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00A53123-DBE9-438C-8F9A-9159949232C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800100" y="2667000"/>
            <a:ext cx="73152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Organize photos 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Edit photos (crop, lighten, red-eye)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Share photos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Upload photos to Internet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Download from </a:t>
            </a: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http://picasa.google.com</a:t>
            </a: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8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8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800" dirty="0"/>
          </a:p>
        </p:txBody>
      </p:sp>
      <p:sp>
        <p:nvSpPr>
          <p:cNvPr id="4099" name="Line 4">
            <a:extLst>
              <a:ext uri="{FF2B5EF4-FFF2-40B4-BE49-F238E27FC236}">
                <a16:creationId xmlns:a16="http://schemas.microsoft.com/office/drawing/2014/main" id="{DF6B4D11-9897-4A66-895E-E737F5FFD2A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21336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4100" name="Picture 2" descr="C:\Users\Me\Desktop\logo_picasa_large.png">
            <a:extLst>
              <a:ext uri="{FF2B5EF4-FFF2-40B4-BE49-F238E27FC236}">
                <a16:creationId xmlns:a16="http://schemas.microsoft.com/office/drawing/2014/main" id="{CDF2CD41-87DF-4638-918D-7D60E15F5D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57200"/>
            <a:ext cx="3735388" cy="132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AED0D655-842B-483A-B1FC-031E900191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K-9 Bluecoat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E43A8837-5931-4329-ACB7-39BE4E2C7A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315200" cy="4525963"/>
          </a:xfrm>
        </p:spPr>
        <p:txBody>
          <a:bodyPr rtlCol="0">
            <a:normAutofit/>
          </a:bodyPr>
          <a:lstStyle/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Restrict internet access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Time of day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Website type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Specific sites (Facebook, etc.)</a:t>
            </a:r>
          </a:p>
          <a:p>
            <a:pPr lvl="1"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Password over-ride</a:t>
            </a:r>
          </a:p>
          <a:p>
            <a:pPr marL="342900" lvl="1" indent="-34290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Download from </a:t>
            </a:r>
            <a:r>
              <a:rPr lang="en-US" altLang="en-US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http://www.k9webprotection.com</a:t>
            </a: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defRPr/>
            </a:pPr>
            <a:endParaRPr lang="en-US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lnSpc>
                <a:spcPct val="90000"/>
              </a:lnSpc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en-US" altLang="en-US" sz="28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8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800" dirty="0"/>
          </a:p>
          <a:p>
            <a:pPr eaLnBrk="1" fontAlgn="auto" hangingPunct="1">
              <a:lnSpc>
                <a:spcPct val="90000"/>
              </a:lnSpc>
              <a:spcAft>
                <a:spcPts val="0"/>
              </a:spcAft>
              <a:defRPr/>
            </a:pPr>
            <a:endParaRPr lang="en-US" altLang="en-US" sz="2800" dirty="0"/>
          </a:p>
        </p:txBody>
      </p:sp>
      <p:sp>
        <p:nvSpPr>
          <p:cNvPr id="5124" name="Line 4">
            <a:extLst>
              <a:ext uri="{FF2B5EF4-FFF2-40B4-BE49-F238E27FC236}">
                <a16:creationId xmlns:a16="http://schemas.microsoft.com/office/drawing/2014/main" id="{07F73D4E-7D5B-4EE2-BE1C-CC076E578298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5125" name="Picture 5" descr="k9_logo">
            <a:extLst>
              <a:ext uri="{FF2B5EF4-FFF2-40B4-BE49-F238E27FC236}">
                <a16:creationId xmlns:a16="http://schemas.microsoft.com/office/drawing/2014/main" id="{BCE408D7-CAE9-4B59-8077-0206229A26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800" y="4435475"/>
            <a:ext cx="1754188" cy="212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Me\Desktop\2901312_1.png">
            <a:extLst>
              <a:ext uri="{FF2B5EF4-FFF2-40B4-BE49-F238E27FC236}">
                <a16:creationId xmlns:a16="http://schemas.microsoft.com/office/drawing/2014/main" id="{7FCCF1B0-079B-4E71-8253-90ACD6C69C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-457200"/>
            <a:ext cx="9132888" cy="723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332978D1-FB22-42D1-9050-FB2A70A5236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Agent Ransack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C842A64-6538-4576-9EE9-020E5CDD47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696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Search your computer for files or information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By name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By contents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By date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By size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400">
                <a:latin typeface="Arial" panose="020B0604020202020204" pitchFamily="34" charset="0"/>
                <a:cs typeface="Arial" panose="020B0604020202020204" pitchFamily="34" charset="0"/>
              </a:rPr>
              <a:t>By location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/>
              <a:t>Download from </a:t>
            </a:r>
            <a:r>
              <a:rPr lang="en-US" altLang="en-US" sz="2400">
                <a:hlinkClick r:id="rId2"/>
              </a:rPr>
              <a:t>http://www.mythicsoft.com/agentransack/download</a:t>
            </a:r>
            <a:endParaRPr lang="en-US" altLang="en-US" sz="24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  <p:sp>
        <p:nvSpPr>
          <p:cNvPr id="7172" name="Line 4">
            <a:extLst>
              <a:ext uri="{FF2B5EF4-FFF2-40B4-BE49-F238E27FC236}">
                <a16:creationId xmlns:a16="http://schemas.microsoft.com/office/drawing/2014/main" id="{CF302B90-6CCF-4E90-9D9D-7D9C3927792A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7173" name="Picture 2" descr="C:\Users\Me\Desktop\agent_ransack_128.png">
            <a:extLst>
              <a:ext uri="{FF2B5EF4-FFF2-40B4-BE49-F238E27FC236}">
                <a16:creationId xmlns:a16="http://schemas.microsoft.com/office/drawing/2014/main" id="{A455D294-2E76-4CEC-A8F0-8CFB3458F3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2438400"/>
            <a:ext cx="18288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 descr="C:\Users\Me\Desktop\agent-ransack_windows.png">
            <a:extLst>
              <a:ext uri="{FF2B5EF4-FFF2-40B4-BE49-F238E27FC236}">
                <a16:creationId xmlns:a16="http://schemas.microsoft.com/office/drawing/2014/main" id="{1DDD12E2-1A33-42B5-9CFB-7AF7BE5BCD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7463"/>
            <a:ext cx="9296400" cy="76422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Me\Desktop\backup list.jpg">
            <a:extLst>
              <a:ext uri="{FF2B5EF4-FFF2-40B4-BE49-F238E27FC236}">
                <a16:creationId xmlns:a16="http://schemas.microsoft.com/office/drawing/2014/main" id="{4E2FC5BE-E7AB-4C5F-8DF2-E75BBED89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901700"/>
            <a:ext cx="3898900" cy="5932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3">
            <a:extLst>
              <a:ext uri="{FF2B5EF4-FFF2-40B4-BE49-F238E27FC236}">
                <a16:creationId xmlns:a16="http://schemas.microsoft.com/office/drawing/2014/main" id="{83618D1C-AC25-4150-835F-0EAF8847C3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470025"/>
            <a:ext cx="7315200" cy="1425575"/>
          </a:xfrm>
          <a:solidFill>
            <a:schemeClr val="bg1"/>
          </a:soli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Back up data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Use list to make back up easier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Incremental backup of new files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Download </a:t>
            </a: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here</a:t>
            </a: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  <p:sp>
        <p:nvSpPr>
          <p:cNvPr id="9220" name="Line 4">
            <a:extLst>
              <a:ext uri="{FF2B5EF4-FFF2-40B4-BE49-F238E27FC236}">
                <a16:creationId xmlns:a16="http://schemas.microsoft.com/office/drawing/2014/main" id="{46094F38-579F-4E88-9B10-38EA30422F40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9221" name="Picture 4" descr="C:\Users\Me\Desktop\j.jpg">
            <a:extLst>
              <a:ext uri="{FF2B5EF4-FFF2-40B4-BE49-F238E27FC236}">
                <a16:creationId xmlns:a16="http://schemas.microsoft.com/office/drawing/2014/main" id="{35529406-DF1F-44E5-9352-98692A0BD2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8600"/>
            <a:ext cx="3505200" cy="116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5B659C55-2D95-45D2-81F0-C540AB00E1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latin typeface="Arial" panose="020B0604020202020204" pitchFamily="34" charset="0"/>
                <a:cs typeface="Arial" panose="020B0604020202020204" pitchFamily="34" charset="0"/>
              </a:rPr>
              <a:t>Dropbox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ED098ECB-F424-4ED5-B6FE-47BBB225F5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62000" y="1905000"/>
            <a:ext cx="73152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Real-time automatic data backup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Synchronize to multiple devices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Share files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Collaborative editing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Free to 2 GB, pay for more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</a:rPr>
              <a:t>Download from </a:t>
            </a:r>
            <a:r>
              <a:rPr lang="en-US" altLang="en-US" sz="280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www.dropbox.com</a:t>
            </a: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  <a:p>
            <a:pPr eaLnBrk="1" hangingPunct="1">
              <a:lnSpc>
                <a:spcPct val="90000"/>
              </a:lnSpc>
            </a:pPr>
            <a:endParaRPr lang="en-US" altLang="en-US" sz="2800"/>
          </a:p>
        </p:txBody>
      </p:sp>
      <p:sp>
        <p:nvSpPr>
          <p:cNvPr id="10244" name="Line 4">
            <a:extLst>
              <a:ext uri="{FF2B5EF4-FFF2-40B4-BE49-F238E27FC236}">
                <a16:creationId xmlns:a16="http://schemas.microsoft.com/office/drawing/2014/main" id="{6491AF81-A32E-4E62-8649-9B3351FA0F2D}"/>
              </a:ext>
            </a:extLst>
          </p:cNvPr>
          <p:cNvSpPr>
            <a:spLocks noChangeShapeType="1"/>
          </p:cNvSpPr>
          <p:nvPr/>
        </p:nvSpPr>
        <p:spPr bwMode="auto">
          <a:xfrm>
            <a:off x="609600" y="1447800"/>
            <a:ext cx="8153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pic>
        <p:nvPicPr>
          <p:cNvPr id="10245" name="Picture 2" descr="C:\Users\Me\Desktop\dropbox_logo2.jpg">
            <a:extLst>
              <a:ext uri="{FF2B5EF4-FFF2-40B4-BE49-F238E27FC236}">
                <a16:creationId xmlns:a16="http://schemas.microsoft.com/office/drawing/2014/main" id="{8956760F-E4AB-4AA6-BA8B-8B514B084A4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4257675"/>
            <a:ext cx="2133600" cy="2324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223</Words>
  <Application>Microsoft Office PowerPoint</Application>
  <PresentationFormat>On-screen Show (4:3)</PresentationFormat>
  <Paragraphs>64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Calibri</vt:lpstr>
      <vt:lpstr>Arial</vt:lpstr>
      <vt:lpstr>Office Theme</vt:lpstr>
      <vt:lpstr>Useful free software</vt:lpstr>
      <vt:lpstr>Skype</vt:lpstr>
      <vt:lpstr>PowerPoint Presentation</vt:lpstr>
      <vt:lpstr>K-9 Bluecoat</vt:lpstr>
      <vt:lpstr>PowerPoint Presentation</vt:lpstr>
      <vt:lpstr>Agent Ransack</vt:lpstr>
      <vt:lpstr>PowerPoint Presentation</vt:lpstr>
      <vt:lpstr>PowerPoint Presentation</vt:lpstr>
      <vt:lpstr>Dropbox</vt:lpstr>
      <vt:lpstr>Dropbox online</vt:lpstr>
      <vt:lpstr>Snipping Tool</vt:lpstr>
      <vt:lpstr>Snipping Tool</vt:lpstr>
      <vt:lpstr>Ninite.com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Useful free software</dc:title>
  <dc:creator>Me</dc:creator>
  <cp:lastModifiedBy>Sue</cp:lastModifiedBy>
  <cp:revision>8</cp:revision>
  <dcterms:created xsi:type="dcterms:W3CDTF">2014-02-16T05:01:21Z</dcterms:created>
  <dcterms:modified xsi:type="dcterms:W3CDTF">2023-02-23T23:08:32Z</dcterms:modified>
</cp:coreProperties>
</file>