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09" r:id="rId4"/>
    <p:sldId id="310" r:id="rId5"/>
    <p:sldId id="311" r:id="rId6"/>
    <p:sldId id="312" r:id="rId7"/>
    <p:sldId id="313" r:id="rId8"/>
    <p:sldId id="272" r:id="rId9"/>
    <p:sldId id="267" r:id="rId10"/>
    <p:sldId id="268" r:id="rId11"/>
    <p:sldId id="304" r:id="rId12"/>
    <p:sldId id="298" r:id="rId13"/>
    <p:sldId id="305" r:id="rId14"/>
    <p:sldId id="291" r:id="rId15"/>
    <p:sldId id="262" r:id="rId16"/>
    <p:sldId id="270" r:id="rId17"/>
    <p:sldId id="295" r:id="rId18"/>
    <p:sldId id="257" r:id="rId19"/>
    <p:sldId id="294" r:id="rId20"/>
    <p:sldId id="283" r:id="rId21"/>
    <p:sldId id="302" r:id="rId22"/>
    <p:sldId id="278" r:id="rId23"/>
    <p:sldId id="306" r:id="rId24"/>
    <p:sldId id="279" r:id="rId25"/>
    <p:sldId id="286" r:id="rId26"/>
    <p:sldId id="308" r:id="rId27"/>
    <p:sldId id="281" r:id="rId28"/>
    <p:sldId id="285" r:id="rId29"/>
    <p:sldId id="274" r:id="rId30"/>
    <p:sldId id="293" r:id="rId31"/>
    <p:sldId id="276" r:id="rId32"/>
    <p:sldId id="275" r:id="rId33"/>
    <p:sldId id="277" r:id="rId34"/>
    <p:sldId id="271" r:id="rId35"/>
    <p:sldId id="301" r:id="rId36"/>
    <p:sldId id="303" r:id="rId37"/>
    <p:sldId id="266" r:id="rId38"/>
    <p:sldId id="307" r:id="rId39"/>
    <p:sldId id="280" r:id="rId40"/>
    <p:sldId id="296" r:id="rId41"/>
    <p:sldId id="300" r:id="rId42"/>
    <p:sldId id="282" r:id="rId43"/>
    <p:sldId id="29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8E2CE5-0DEC-4A72-BDFA-BC8208194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BB1C08-9397-4A4A-9408-60DDA77E3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40C20C-9E79-498A-A427-B22E57D52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CA3E3-2AD6-49FA-A8FB-02DEE374D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7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CDBB10-7491-4329-A2E5-4680DC37F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602F30-B7AA-4E76-8BC5-906A0DA20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D50309-1AD9-4848-9861-1D4FBCB67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EC446-6C6B-413E-ABD0-0E385BA3B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50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3173B9-3628-47BF-8729-4F12DDED7F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1A41E7-F3DF-47A1-9F39-7EB5605C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E2AC46-BB1C-4DF1-BE7A-6A02748FC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B4F3F-EB07-406A-A5A6-3D63F077B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32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CDC7F0-A337-4C0F-B6FD-9F186C5E8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24E371-7644-4C63-8D6D-8BCA8F5A5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1554A3-CC19-4196-B59B-A57D3FFFFE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632D7-57A5-46F4-8E91-530D62DF5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9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137139-E8D7-49B0-9758-47561AAA23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8CE82D-9A3E-4356-87BF-5D6669D1D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108053-C388-446B-BE83-A729AC9CE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07567-F8A9-484F-AE09-F029CBDA9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94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BBE79A-68FE-4E33-9FC0-5611B83B5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0ED76E-DCD9-41D4-8987-CAB04F15F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57DF2-0A20-4A00-AFDD-4FE28CF7A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24C56-A423-4C55-AF3C-D428D3FC1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13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413CB7-CE36-4817-BAB5-8D9AE9BE0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D18982-EC4A-4E0E-BA1F-CC70536F7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0F7DE19-A9CA-41AB-B58B-3770583C9B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BDF91-C5B1-4A14-AC40-4D898FB1E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1FEBBF-739C-4F9A-A0B0-FB6AD6C86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70A6F5-1064-44EA-95EA-8B73C2B09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550481-0D48-4EE5-B011-06558D89D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C254C-7E24-40C0-A22F-1C4B2CD72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68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922CD1-13CE-46CF-9819-D4FBFA3EAE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962619-B718-4B58-A1D4-26B020B73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D2D528-1256-4A3C-8753-E28FC174D6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FC039-9888-458E-9512-C7B1FFBF4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02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920F0-B783-4354-BC3D-88556204F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495FA-AC8C-4B87-904E-659BC302EB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575A9B-7E40-4E74-BB29-38F2423D0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D63BD-6B94-4CA5-9328-4F3112215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65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AAC4F6-B839-4166-A711-506607C729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560110-4CEA-470F-A319-4AAF01744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03034B-28F8-40B7-971E-822C89898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8942-FA57-4814-8039-94001B22C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74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051C2C6-99AC-434F-B851-6199DE5D5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572C82-62D4-44DC-AB79-78070BF22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CEF7C1D-F424-4376-9A24-618E4019F9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110349-C0CC-48AB-8447-E9692D818F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B33341-11D7-4335-84F9-C525C6E10D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6911F7-EC77-40E1-8FB7-8B3A8A5AEA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suekayton.com/ComputerPowerPoints/browser-on-TV.wmv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suekayton.com/ComputerPowerPoints/smartTV.wm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ekayton.com/ComputerPowerPoints/browser-on-TV.wmv" TargetMode="External"/><Relationship Id="rId2" Type="http://schemas.openxmlformats.org/officeDocument/2006/relationships/hyperlink" Target="http://www.suekayton.com/ComputerPowerPoints/smartTV.wmv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8ir6a2hYMw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3563454-3DE9-4C00-8A34-75B9E27B13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Trends in Computing</a:t>
            </a:r>
            <a:br>
              <a:rPr lang="en-US" altLang="en-US"/>
            </a:br>
            <a:r>
              <a:rPr lang="en-US" altLang="en-US"/>
              <a:t>December 2016</a:t>
            </a:r>
          </a:p>
        </p:txBody>
      </p:sp>
      <p:pic>
        <p:nvPicPr>
          <p:cNvPr id="2051" name="Picture 4" descr="trend-300x225_jpg_pagespeed_ce_2J3I4gIkPs">
            <a:extLst>
              <a:ext uri="{FF2B5EF4-FFF2-40B4-BE49-F238E27FC236}">
                <a16:creationId xmlns:a16="http://schemas.microsoft.com/office/drawing/2014/main" id="{8AE18D9D-C366-419C-B255-0EA59C8D1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09A5D93-6535-4A7D-B562-984D1BF1F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People DON’T want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DBC9CB2-BA0F-469A-BADC-134C2E74F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229600" cy="4221163"/>
          </a:xfrm>
        </p:spPr>
        <p:txBody>
          <a:bodyPr/>
          <a:lstStyle/>
          <a:p>
            <a:pPr eaLnBrk="1" hangingPunct="1"/>
            <a:r>
              <a:rPr lang="en-US" altLang="en-US"/>
              <a:t>Viruses</a:t>
            </a:r>
          </a:p>
          <a:p>
            <a:pPr eaLnBrk="1" hangingPunct="1"/>
            <a:r>
              <a:rPr lang="en-US" altLang="en-US"/>
              <a:t>Hardware failures</a:t>
            </a:r>
          </a:p>
          <a:p>
            <a:pPr eaLnBrk="1" hangingPunct="1"/>
            <a:r>
              <a:rPr lang="en-US" altLang="en-US"/>
              <a:t>Losing data</a:t>
            </a:r>
          </a:p>
          <a:p>
            <a:pPr eaLnBrk="1" hangingPunct="1"/>
            <a:r>
              <a:rPr lang="en-US" altLang="en-US"/>
              <a:t>Backing up</a:t>
            </a:r>
          </a:p>
          <a:p>
            <a:pPr eaLnBrk="1" hangingPunct="1"/>
            <a:r>
              <a:rPr lang="en-US" altLang="en-US"/>
              <a:t>Spending $$$$</a:t>
            </a:r>
          </a:p>
          <a:p>
            <a:pPr eaLnBrk="1" hangingPunct="1"/>
            <a:r>
              <a:rPr lang="en-US" altLang="en-US"/>
              <a:t>Lots of wires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F56A2FBF-5670-4658-AA4B-6135F028D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9" name="Picture 5" descr="wiiring_mess">
            <a:extLst>
              <a:ext uri="{FF2B5EF4-FFF2-40B4-BE49-F238E27FC236}">
                <a16:creationId xmlns:a16="http://schemas.microsoft.com/office/drawing/2014/main" id="{A2231E28-CF1E-4F74-B796-E436AEDC8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18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FD894E4-A3D8-4DEE-B3C9-157049E4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The Cloud</a:t>
            </a:r>
          </a:p>
        </p:txBody>
      </p:sp>
      <p:pic>
        <p:nvPicPr>
          <p:cNvPr id="12291" name="Picture 2" descr="C:\Users\Me\Desktop\istock_000014549317xsmall.jpg">
            <a:extLst>
              <a:ext uri="{FF2B5EF4-FFF2-40B4-BE49-F238E27FC236}">
                <a16:creationId xmlns:a16="http://schemas.microsoft.com/office/drawing/2014/main" id="{F3A90061-4C72-4DC6-BC3A-38DC7CEF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248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Me\Desktop\imagesN9M868OA.png">
            <a:extLst>
              <a:ext uri="{FF2B5EF4-FFF2-40B4-BE49-F238E27FC236}">
                <a16:creationId xmlns:a16="http://schemas.microsoft.com/office/drawing/2014/main" id="{754B15EC-74B2-4635-B6A8-F646EB7E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675"/>
            <a:ext cx="78486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ACF4120-23CB-44F6-943F-BA9D04936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/>
              <a:t>Home automation</a:t>
            </a:r>
          </a:p>
        </p:txBody>
      </p:sp>
      <p:sp>
        <p:nvSpPr>
          <p:cNvPr id="14339" name="Line 4">
            <a:extLst>
              <a:ext uri="{FF2B5EF4-FFF2-40B4-BE49-F238E27FC236}">
                <a16:creationId xmlns:a16="http://schemas.microsoft.com/office/drawing/2014/main" id="{FB406A37-C60B-4978-B660-2A3B79A50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0" name="Picture 3" descr="C:\Users\Me\Desktop\2596161408899944332.png">
            <a:extLst>
              <a:ext uri="{FF2B5EF4-FFF2-40B4-BE49-F238E27FC236}">
                <a16:creationId xmlns:a16="http://schemas.microsoft.com/office/drawing/2014/main" id="{97F8358A-2A16-40EF-A38C-D75652229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074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E4996E8-F4EE-4A44-94DA-00341D7A1E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altLang="en-US"/>
              <a:t>Trends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8478311-B66B-45A9-A37D-6544A2428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en-US" sz="4000"/>
              <a:t>Moving data to the cloud</a:t>
            </a:r>
          </a:p>
          <a:p>
            <a:r>
              <a:rPr lang="en-US" altLang="en-US" sz="4000"/>
              <a:t>Portable computing (move to mobile)</a:t>
            </a:r>
          </a:p>
          <a:p>
            <a:r>
              <a:rPr lang="en-US" altLang="en-US" sz="4000"/>
              <a:t>The death of the desktop</a:t>
            </a:r>
          </a:p>
          <a:p>
            <a:r>
              <a:rPr lang="en-US" altLang="en-US" sz="4000"/>
              <a:t>Integration with television</a:t>
            </a:r>
          </a:p>
          <a:p>
            <a:r>
              <a:rPr lang="en-US" altLang="en-US" sz="4000"/>
              <a:t>Renting software (monthly fee) instead of purchase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53A485B-DEFA-41F1-9619-16F1EDAE350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9E4E638-3B77-427A-B807-949DF0FCBE58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5" name="Line 4">
            <a:extLst>
              <a:ext uri="{FF2B5EF4-FFF2-40B4-BE49-F238E27FC236}">
                <a16:creationId xmlns:a16="http://schemas.microsoft.com/office/drawing/2014/main" id="{CC75D218-A69A-476D-AF38-6E0AADDE3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Users\Me\Desktop\idc-2016-windows-android-ios-forecast-2.jpg">
            <a:extLst>
              <a:ext uri="{FF2B5EF4-FFF2-40B4-BE49-F238E27FC236}">
                <a16:creationId xmlns:a16="http://schemas.microsoft.com/office/drawing/2014/main" id="{43B5545E-9DA2-499A-ACA5-F303673C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201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>
            <a:extLst>
              <a:ext uri="{FF2B5EF4-FFF2-40B4-BE49-F238E27FC236}">
                <a16:creationId xmlns:a16="http://schemas.microsoft.com/office/drawing/2014/main" id="{D39A45A9-5FB3-41B1-84E0-C34C1233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6216650"/>
            <a:ext cx="8836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https://www.cnet.com/news/windows-pcs-to-decline-as-android-apple-devices-rise/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53E02B6-0108-4775-AF34-D28B8145C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pPr eaLnBrk="1" hangingPunct="1"/>
            <a:r>
              <a:rPr lang="en-US" altLang="en-US" sz="5400" b="1"/>
              <a:t>Goodbye, computer.</a:t>
            </a:r>
            <a:br>
              <a:rPr lang="en-US" altLang="en-US" sz="5400" b="1"/>
            </a:br>
            <a:br>
              <a:rPr lang="en-US" altLang="en-US" sz="5400" b="1"/>
            </a:br>
            <a:br>
              <a:rPr lang="en-US" altLang="en-US" sz="5400" b="1"/>
            </a:br>
            <a:r>
              <a:rPr lang="en-US" altLang="en-US" sz="5400" b="1"/>
              <a:t>Hello, other appliances.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97206760-7F6B-4DDC-A369-EBF1E62C9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76200"/>
            <a:ext cx="8899525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C8D4CBCE-3902-4C36-81D0-5E4DFDE3D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4200" y="5588000"/>
            <a:ext cx="2057400" cy="1143000"/>
          </a:xfrm>
        </p:spPr>
        <p:txBody>
          <a:bodyPr/>
          <a:lstStyle/>
          <a:p>
            <a:r>
              <a:rPr lang="en-US" altLang="en-US"/>
              <a:t>Apps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A9928CB3-73C9-48F3-AB87-87A68DD2D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5562600" cy="3429000"/>
          </a:xfrm>
        </p:spPr>
        <p:txBody>
          <a:bodyPr/>
          <a:lstStyle/>
          <a:p>
            <a:pPr eaLnBrk="1" hangingPunct="1"/>
            <a:r>
              <a:rPr lang="en-US" altLang="en-US" sz="4800"/>
              <a:t>Tablet</a:t>
            </a:r>
          </a:p>
          <a:p>
            <a:pPr eaLnBrk="1" hangingPunct="1"/>
            <a:r>
              <a:rPr lang="en-US" altLang="en-US" sz="4800"/>
              <a:t>Smart TV</a:t>
            </a:r>
          </a:p>
          <a:p>
            <a:pPr eaLnBrk="1" hangingPunct="1"/>
            <a:r>
              <a:rPr lang="en-US" altLang="en-US" sz="4800"/>
              <a:t>Kindle or e-book reader</a:t>
            </a:r>
          </a:p>
          <a:p>
            <a:pPr eaLnBrk="1" hangingPunct="1"/>
            <a:r>
              <a:rPr lang="en-US" altLang="en-US" sz="4800"/>
              <a:t>Smart phone</a:t>
            </a:r>
          </a:p>
          <a:p>
            <a:pPr eaLnBrk="1" hangingPunct="1"/>
            <a:r>
              <a:rPr lang="en-US" altLang="en-US" sz="4800"/>
              <a:t>Phablet</a:t>
            </a:r>
          </a:p>
        </p:txBody>
      </p:sp>
      <p:sp>
        <p:nvSpPr>
          <p:cNvPr id="19459" name="Line 5">
            <a:extLst>
              <a:ext uri="{FF2B5EF4-FFF2-40B4-BE49-F238E27FC236}">
                <a16:creationId xmlns:a16="http://schemas.microsoft.com/office/drawing/2014/main" id="{97E40139-8164-45DA-8D65-DFC02CEB8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475" y="12954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Text Box 8">
            <a:extLst>
              <a:ext uri="{FF2B5EF4-FFF2-40B4-BE49-F238E27FC236}">
                <a16:creationId xmlns:a16="http://schemas.microsoft.com/office/drawing/2014/main" id="{1F3761AA-DFCD-478C-B2F6-7812F2401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3063"/>
            <a:ext cx="5638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Information Appliance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D21C1CA9-6DEA-4D32-A1B3-56FB9C552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08125"/>
            <a:ext cx="2578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3FF57E0-27CE-4C97-88FA-928E43FF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Smartphone</a:t>
            </a:r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88E8DF0D-9CBE-48FB-80C7-E218CD100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6858000" cy="4373563"/>
          </a:xfrm>
        </p:spPr>
        <p:txBody>
          <a:bodyPr/>
          <a:lstStyle/>
          <a:p>
            <a:r>
              <a:rPr lang="en-US" altLang="en-US"/>
              <a:t>Phone calls</a:t>
            </a:r>
          </a:p>
          <a:p>
            <a:r>
              <a:rPr lang="en-US" altLang="en-US"/>
              <a:t>Browse internet</a:t>
            </a:r>
          </a:p>
          <a:p>
            <a:r>
              <a:rPr lang="en-US" altLang="en-US"/>
              <a:t>Send and receive emails</a:t>
            </a:r>
          </a:p>
          <a:p>
            <a:r>
              <a:rPr lang="en-US" altLang="en-US"/>
              <a:t>Apps</a:t>
            </a:r>
          </a:p>
          <a:p>
            <a:pPr lvl="1"/>
            <a:r>
              <a:rPr lang="en-US" altLang="en-US"/>
              <a:t>Maps / directions</a:t>
            </a:r>
          </a:p>
          <a:p>
            <a:pPr lvl="1"/>
            <a:r>
              <a:rPr lang="en-US" altLang="en-US"/>
              <a:t>Find near</a:t>
            </a:r>
          </a:p>
          <a:p>
            <a:pPr lvl="1"/>
            <a:r>
              <a:rPr lang="en-US" altLang="en-US"/>
              <a:t>Games</a:t>
            </a:r>
          </a:p>
          <a:p>
            <a:pPr lvl="1"/>
            <a:r>
              <a:rPr lang="en-US" altLang="en-US"/>
              <a:t>Pay parking meters and merchants</a:t>
            </a:r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4C987B89-06C1-496D-9923-80011173B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0DDDC8E9-BC3E-4B02-B411-814D37E5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00600"/>
            <a:ext cx="8229600" cy="1143000"/>
          </a:xfrm>
        </p:spPr>
        <p:txBody>
          <a:bodyPr/>
          <a:lstStyle/>
          <a:p>
            <a:r>
              <a:rPr lang="en-US" altLang="en-US"/>
              <a:t>1,000,000 BC</a:t>
            </a:r>
          </a:p>
        </p:txBody>
      </p:sp>
      <p:pic>
        <p:nvPicPr>
          <p:cNvPr id="3075" name="Picture 7" descr="C:\Users\Me\Desktop\Untitled-1.jpg">
            <a:extLst>
              <a:ext uri="{FF2B5EF4-FFF2-40B4-BE49-F238E27FC236}">
                <a16:creationId xmlns:a16="http://schemas.microsoft.com/office/drawing/2014/main" id="{0997E4D9-410C-4536-A78B-CF19AF933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4775"/>
            <a:ext cx="81089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B7D728A-EB31-43CD-9D46-357DD3028E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8625" y="30163"/>
            <a:ext cx="8229600" cy="1143000"/>
          </a:xfrm>
        </p:spPr>
        <p:txBody>
          <a:bodyPr/>
          <a:lstStyle/>
          <a:p>
            <a:r>
              <a:rPr lang="en-US" altLang="en-US"/>
              <a:t>Smartphone sales worldwide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7CDFBE4D-2C38-4203-9FEC-3B3C6E2192EB}"/>
              </a:ext>
            </a:extLst>
          </p:cNvPr>
          <p:cNvSpPr txBox="1">
            <a:spLocks noGrp="1"/>
          </p:cNvSpPr>
          <p:nvPr/>
        </p:nvSpPr>
        <p:spPr bwMode="auto">
          <a:xfrm>
            <a:off x="6858000" y="6489700"/>
            <a:ext cx="2133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5F58CA9-425F-425C-85D8-1A20B537B321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pic>
        <p:nvPicPr>
          <p:cNvPr id="21508" name="Picture 6" descr="C:\Users\Me\Desktop\Untitled-1.jpg">
            <a:extLst>
              <a:ext uri="{FF2B5EF4-FFF2-40B4-BE49-F238E27FC236}">
                <a16:creationId xmlns:a16="http://schemas.microsoft.com/office/drawing/2014/main" id="{ACCD5115-AA57-44F1-A19E-2214F8FC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5363"/>
            <a:ext cx="89154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1ED43A4-1FF3-4824-97FB-BD2DAE75F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1650" y="22860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/>
              <a:t>Phablet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FCB3591-F475-4F8C-B34E-C85C1F3CB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0075" y="1371600"/>
            <a:ext cx="6477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Very large phone, almost as big as a tablet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Consumption device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Watch movies, TV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Listen to music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Read emails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Type short emails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Browse internet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Look at photos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Read books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Make phone calls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724ABD56-F0EE-40B3-B088-96771D307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63" y="11430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3" name="Picture 3">
            <a:extLst>
              <a:ext uri="{FF2B5EF4-FFF2-40B4-BE49-F238E27FC236}">
                <a16:creationId xmlns:a16="http://schemas.microsoft.com/office/drawing/2014/main" id="{B7ED4879-2036-4A6C-941E-0DDC99C0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2743200"/>
            <a:ext cx="5114925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A86CBBB-2598-47E0-8A33-25BCC8607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/>
              <a:t>Tablet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C47D809-0147-484C-BD5B-3BB5D286C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6324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Consumption device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Watch movies, TV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Listen to music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Read emails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Type short emails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Browse internet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Look at photos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Read books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177A6852-A591-46FC-A20B-ED1276345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7" name="Picture 6" descr="C:\Users\Me\Desktop\Untitled-1.jpg">
            <a:extLst>
              <a:ext uri="{FF2B5EF4-FFF2-40B4-BE49-F238E27FC236}">
                <a16:creationId xmlns:a16="http://schemas.microsoft.com/office/drawing/2014/main" id="{AF6FE620-658C-4488-B8DB-84ABEECDB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52613"/>
            <a:ext cx="5095875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e\Desktop\Dell-Laptop-Latitude-2-Core-Wifi-Windows-7.jpg">
            <a:extLst>
              <a:ext uri="{FF2B5EF4-FFF2-40B4-BE49-F238E27FC236}">
                <a16:creationId xmlns:a16="http://schemas.microsoft.com/office/drawing/2014/main" id="{D64616A3-9EB8-4298-9E23-BE2BF335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2794000"/>
            <a:ext cx="5080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>
            <a:extLst>
              <a:ext uri="{FF2B5EF4-FFF2-40B4-BE49-F238E27FC236}">
                <a16:creationId xmlns:a16="http://schemas.microsoft.com/office/drawing/2014/main" id="{4FC78FFA-84B1-43FA-846B-B5BC1DD12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Laptop computer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67E1E6A7-C54D-4933-96DF-E490096E8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324600" cy="3324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800"/>
              <a:t>Basic machines cost $150 - $300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800"/>
              <a:t>Has a keyboard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800"/>
              <a:t>Run Windows 10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24581" name="Line 4">
            <a:extLst>
              <a:ext uri="{FF2B5EF4-FFF2-40B4-BE49-F238E27FC236}">
                <a16:creationId xmlns:a16="http://schemas.microsoft.com/office/drawing/2014/main" id="{C3937346-2D2C-4026-9E08-5541BB76B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65DA9467-6381-4C95-B16D-7C9B8F8B7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657600"/>
            <a:ext cx="4457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>
            <a:extLst>
              <a:ext uri="{FF2B5EF4-FFF2-40B4-BE49-F238E27FC236}">
                <a16:creationId xmlns:a16="http://schemas.microsoft.com/office/drawing/2014/main" id="{2B269F0B-062A-46C8-A68C-EE28C610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Chromebook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74315CB-B990-48EA-AB7F-60F4AE1E4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324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Looks like a laptop computer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Costs $125 - $150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Has a keyboard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Run Chrome browser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Runs Google Drive / Google Docs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Sync with Dropbox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Run other smartphone apps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Needs internet to work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25605" name="Line 4">
            <a:extLst>
              <a:ext uri="{FF2B5EF4-FFF2-40B4-BE49-F238E27FC236}">
                <a16:creationId xmlns:a16="http://schemas.microsoft.com/office/drawing/2014/main" id="{63436930-6D4A-4F99-9C7E-78CE49AC5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A37B6D3D-CBD2-4BD9-9348-B8B7CF6220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/>
              <a:t>Cloud applications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C9D205C-A69E-453A-A780-EA37D2FD7F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altLang="en-US"/>
              <a:t>Google Docs / Google Drive</a:t>
            </a:r>
          </a:p>
          <a:p>
            <a:r>
              <a:rPr lang="en-US" altLang="en-US"/>
              <a:t>Office (Word, Excel, PowerPoint)</a:t>
            </a:r>
          </a:p>
          <a:p>
            <a:r>
              <a:rPr lang="en-US" altLang="en-US"/>
              <a:t>Evernote</a:t>
            </a:r>
          </a:p>
          <a:p>
            <a:r>
              <a:rPr lang="en-US" altLang="en-US"/>
              <a:t>Facebook</a:t>
            </a:r>
          </a:p>
          <a:p>
            <a:r>
              <a:rPr lang="en-US" altLang="en-US"/>
              <a:t>Spotify</a:t>
            </a:r>
          </a:p>
          <a:p>
            <a:r>
              <a:rPr lang="en-US" altLang="en-US"/>
              <a:t>Video conferencing</a:t>
            </a:r>
          </a:p>
          <a:p>
            <a:r>
              <a:rPr lang="en-US" altLang="en-US"/>
              <a:t>Blogging</a:t>
            </a:r>
          </a:p>
          <a:p>
            <a:r>
              <a:rPr lang="en-US" altLang="en-US"/>
              <a:t>…..and more daily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97F01D5-12EF-4CE5-AD15-6A376DC895D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75890A6-2ADA-484A-B891-A8CA111862D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6629" name="Line 4">
            <a:extLst>
              <a:ext uri="{FF2B5EF4-FFF2-40B4-BE49-F238E27FC236}">
                <a16:creationId xmlns:a16="http://schemas.microsoft.com/office/drawing/2014/main" id="{B03E47BF-9FBE-4D40-B694-AEA834DFE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0" name="Picture 2" descr="C:\Users\Me\Desktop\googledocs.jpg">
            <a:extLst>
              <a:ext uri="{FF2B5EF4-FFF2-40B4-BE49-F238E27FC236}">
                <a16:creationId xmlns:a16="http://schemas.microsoft.com/office/drawing/2014/main" id="{CCD2265F-2311-4C22-92A8-4B444AB87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2667000"/>
            <a:ext cx="35464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 descr="C:\Users\Me\Desktop\Office2013General.jpg">
            <a:extLst>
              <a:ext uri="{FF2B5EF4-FFF2-40B4-BE49-F238E27FC236}">
                <a16:creationId xmlns:a16="http://schemas.microsoft.com/office/drawing/2014/main" id="{D8F7872C-572C-42A8-A99F-1ACA05CF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724400"/>
            <a:ext cx="3568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Users\Me\Desktop\skype-13-700x440.png">
            <a:extLst>
              <a:ext uri="{FF2B5EF4-FFF2-40B4-BE49-F238E27FC236}">
                <a16:creationId xmlns:a16="http://schemas.microsoft.com/office/drawing/2014/main" id="{7E3FFE63-F98E-4EA2-B309-A1C14B05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295400"/>
            <a:ext cx="8745537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Users\Me\Desktop\images.png">
            <a:extLst>
              <a:ext uri="{FF2B5EF4-FFF2-40B4-BE49-F238E27FC236}">
                <a16:creationId xmlns:a16="http://schemas.microsoft.com/office/drawing/2014/main" id="{B4F7C016-A190-41A9-982C-B4C168CED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23622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9DCBB6F3-A36B-4564-8574-8ED182DA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Dock your smartphone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CB5D1DDF-153A-47A7-A7A1-AA10E138D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959725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4">
            <a:extLst>
              <a:ext uri="{FF2B5EF4-FFF2-40B4-BE49-F238E27FC236}">
                <a16:creationId xmlns:a16="http://schemas.microsoft.com/office/drawing/2014/main" id="{C9D44B37-0CD8-4B2E-8F17-EE77306CF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D97F44B-2F51-4752-9896-29E2DEF4F0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/>
              <a:t>e-Book reader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6CBD9BD-D40D-4776-8E90-04D3E1C5EC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altLang="en-US"/>
              <a:t>Kindle</a:t>
            </a:r>
          </a:p>
          <a:p>
            <a:r>
              <a:rPr lang="en-US" altLang="en-US"/>
              <a:t>Kindle Fire</a:t>
            </a:r>
          </a:p>
          <a:p>
            <a:r>
              <a:rPr lang="en-US" altLang="en-US"/>
              <a:t>Nook</a:t>
            </a:r>
          </a:p>
          <a:p>
            <a:r>
              <a:rPr lang="en-US" altLang="en-US"/>
              <a:t>Any smartphone</a:t>
            </a:r>
          </a:p>
          <a:p>
            <a:r>
              <a:rPr lang="en-US" altLang="en-US"/>
              <a:t>Any laptop</a:t>
            </a:r>
          </a:p>
          <a:p>
            <a:r>
              <a:rPr lang="en-US" altLang="en-US"/>
              <a:t>Most tablets</a:t>
            </a:r>
          </a:p>
          <a:p>
            <a:r>
              <a:rPr lang="en-US" altLang="en-US"/>
              <a:t>Any computer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75340C2-74C6-4A31-85CD-AB72938773A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FF8117E-6786-4272-ACA5-3EAAA4D9AEFA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pic>
        <p:nvPicPr>
          <p:cNvPr id="29701" name="Picture 2" descr="C:\Users\Me\Desktop\DSC_4665.jpg">
            <a:extLst>
              <a:ext uri="{FF2B5EF4-FFF2-40B4-BE49-F238E27FC236}">
                <a16:creationId xmlns:a16="http://schemas.microsoft.com/office/drawing/2014/main" id="{0888DC4A-6742-4399-84DB-7D34FA53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57150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4">
            <a:extLst>
              <a:ext uri="{FF2B5EF4-FFF2-40B4-BE49-F238E27FC236}">
                <a16:creationId xmlns:a16="http://schemas.microsoft.com/office/drawing/2014/main" id="{BE064841-0592-4003-93AC-B2838C0A6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954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img_keyboard_01">
            <a:extLst>
              <a:ext uri="{FF2B5EF4-FFF2-40B4-BE49-F238E27FC236}">
                <a16:creationId xmlns:a16="http://schemas.microsoft.com/office/drawing/2014/main" id="{80EB20B7-DEB9-49DC-A358-6299FA9B7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ACDE876-D701-47F5-95AB-5B192912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638800"/>
            <a:ext cx="8229600" cy="1143000"/>
          </a:xfrm>
        </p:spPr>
        <p:txBody>
          <a:bodyPr/>
          <a:lstStyle/>
          <a:p>
            <a:r>
              <a:rPr lang="en-US" altLang="en-US"/>
              <a:t>3,000 BC</a:t>
            </a:r>
          </a:p>
        </p:txBody>
      </p:sp>
      <p:pic>
        <p:nvPicPr>
          <p:cNvPr id="4099" name="Picture 4" descr="C:\Users\Me\Desktop\picture-of-abacus.jpg">
            <a:extLst>
              <a:ext uri="{FF2B5EF4-FFF2-40B4-BE49-F238E27FC236}">
                <a16:creationId xmlns:a16="http://schemas.microsoft.com/office/drawing/2014/main" id="{06AFC87A-1EC0-4344-9EC4-E109077FB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>
            <a:extLst>
              <a:ext uri="{FF2B5EF4-FFF2-40B4-BE49-F238E27FC236}">
                <a16:creationId xmlns:a16="http://schemas.microsoft.com/office/drawing/2014/main" id="{85585A30-866F-4BEB-93DA-10D7D7D78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3016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Browse internet on your TV</a:t>
            </a:r>
          </a:p>
        </p:txBody>
      </p:sp>
      <p:pic>
        <p:nvPicPr>
          <p:cNvPr id="3" name="browser-on-TV.wmv">
            <a:hlinkClick r:id="" action="ppaction://media"/>
            <a:extLst>
              <a:ext uri="{FF2B5EF4-FFF2-40B4-BE49-F238E27FC236}">
                <a16:creationId xmlns:a16="http://schemas.microsoft.com/office/drawing/2014/main" id="{AE93CDB3-102E-4672-848B-776CCDCF83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70025"/>
            <a:ext cx="7239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icture1">
            <a:extLst>
              <a:ext uri="{FF2B5EF4-FFF2-40B4-BE49-F238E27FC236}">
                <a16:creationId xmlns:a16="http://schemas.microsoft.com/office/drawing/2014/main" id="{D9DD5900-73AD-4A6E-8934-528FCB479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guy on sofa with keyboard">
            <a:extLst>
              <a:ext uri="{FF2B5EF4-FFF2-40B4-BE49-F238E27FC236}">
                <a16:creationId xmlns:a16="http://schemas.microsoft.com/office/drawing/2014/main" id="{C11A2236-8705-4CC7-A6C8-CCD91161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BT_keyboard">
            <a:extLst>
              <a:ext uri="{FF2B5EF4-FFF2-40B4-BE49-F238E27FC236}">
                <a16:creationId xmlns:a16="http://schemas.microsoft.com/office/drawing/2014/main" id="{A7AF771D-2450-4C41-A5C4-F6A95AA69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4963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5">
            <a:extLst>
              <a:ext uri="{FF2B5EF4-FFF2-40B4-BE49-F238E27FC236}">
                <a16:creationId xmlns:a16="http://schemas.microsoft.com/office/drawing/2014/main" id="{78817253-D74F-4A5A-A24F-1828752F4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Bluetooth keyboard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martTV.wmv">
            <a:hlinkClick r:id="" action="ppaction://media"/>
            <a:extLst>
              <a:ext uri="{FF2B5EF4-FFF2-40B4-BE49-F238E27FC236}">
                <a16:creationId xmlns:a16="http://schemas.microsoft.com/office/drawing/2014/main" id="{ED1CA8AA-B91C-48A7-A9BD-C9643D033E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16000"/>
            <a:ext cx="72199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e\Desktop\device-chromecast-ultra.jpg">
            <a:extLst>
              <a:ext uri="{FF2B5EF4-FFF2-40B4-BE49-F238E27FC236}">
                <a16:creationId xmlns:a16="http://schemas.microsoft.com/office/drawing/2014/main" id="{F63ADCDE-3193-42E4-80EA-BDD9CC16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37909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>
            <a:extLst>
              <a:ext uri="{FF2B5EF4-FFF2-40B4-BE49-F238E27FC236}">
                <a16:creationId xmlns:a16="http://schemas.microsoft.com/office/drawing/2014/main" id="{D6D7B05A-3231-4176-B481-23AB95FB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6868" name="Content Placeholder 2">
            <a:extLst>
              <a:ext uri="{FF2B5EF4-FFF2-40B4-BE49-F238E27FC236}">
                <a16:creationId xmlns:a16="http://schemas.microsoft.com/office/drawing/2014/main" id="{DF6E6D48-145A-43D2-8040-1FE37EF99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429125"/>
          </a:xfrm>
        </p:spPr>
        <p:txBody>
          <a:bodyPr/>
          <a:lstStyle/>
          <a:p>
            <a:r>
              <a:rPr lang="en-US" altLang="en-US"/>
              <a:t>Turn old TV into a smart TV</a:t>
            </a:r>
          </a:p>
          <a:p>
            <a:r>
              <a:rPr lang="en-US" altLang="en-US"/>
              <a:t>Device costs $70</a:t>
            </a:r>
          </a:p>
          <a:p>
            <a:r>
              <a:rPr lang="en-US" altLang="en-US"/>
              <a:t>TV must have HDMI port</a:t>
            </a:r>
          </a:p>
        </p:txBody>
      </p:sp>
      <p:sp>
        <p:nvSpPr>
          <p:cNvPr id="36869" name="Line 4">
            <a:extLst>
              <a:ext uri="{FF2B5EF4-FFF2-40B4-BE49-F238E27FC236}">
                <a16:creationId xmlns:a16="http://schemas.microsoft.com/office/drawing/2014/main" id="{E988F2FC-C7FC-4455-923E-FD3A6602D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70" name="Picture 3" descr="C:\Users\Me\Desktop\A.jpg">
            <a:extLst>
              <a:ext uri="{FF2B5EF4-FFF2-40B4-BE49-F238E27FC236}">
                <a16:creationId xmlns:a16="http://schemas.microsoft.com/office/drawing/2014/main" id="{95D3871E-B9B2-4627-8421-BE69F430B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C:\Users\Me\Desktop\untitled.png">
            <a:extLst>
              <a:ext uri="{FF2B5EF4-FFF2-40B4-BE49-F238E27FC236}">
                <a16:creationId xmlns:a16="http://schemas.microsoft.com/office/drawing/2014/main" id="{DA6C2F13-19C8-4C8A-BBB0-E685A6A1B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63"/>
            <a:ext cx="53895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9303E805-D03B-4A76-9D1A-4754FE2D0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6934200" cy="4429125"/>
          </a:xfrm>
        </p:spPr>
        <p:txBody>
          <a:bodyPr/>
          <a:lstStyle/>
          <a:p>
            <a:r>
              <a:rPr lang="en-US" altLang="en-US"/>
              <a:t>Turn old TV into a smart TV</a:t>
            </a:r>
          </a:p>
          <a:p>
            <a:r>
              <a:rPr lang="en-US" altLang="en-US"/>
              <a:t>Device costs $200</a:t>
            </a:r>
          </a:p>
          <a:p>
            <a:r>
              <a:rPr lang="en-US" altLang="en-US"/>
              <a:t>TV must have HDMI port</a:t>
            </a:r>
          </a:p>
        </p:txBody>
      </p:sp>
      <p:sp>
        <p:nvSpPr>
          <p:cNvPr id="37891" name="Line 4">
            <a:extLst>
              <a:ext uri="{FF2B5EF4-FFF2-40B4-BE49-F238E27FC236}">
                <a16:creationId xmlns:a16="http://schemas.microsoft.com/office/drawing/2014/main" id="{410E1C86-A5CE-46D4-A619-84802AB44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2" name="Picture 3" descr="C:\Users\Me\Desktop\A.jpg">
            <a:extLst>
              <a:ext uri="{FF2B5EF4-FFF2-40B4-BE49-F238E27FC236}">
                <a16:creationId xmlns:a16="http://schemas.microsoft.com/office/drawing/2014/main" id="{C9740F53-C3FA-429B-B214-3D7994D26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 descr="C:\Users\Me\Desktop\apple-tv-hero-select-201510.jpg">
            <a:extLst>
              <a:ext uri="{FF2B5EF4-FFF2-40B4-BE49-F238E27FC236}">
                <a16:creationId xmlns:a16="http://schemas.microsoft.com/office/drawing/2014/main" id="{D23789D6-7D17-4839-A68F-C7F6F9B0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88461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C:\Users\Me\Desktop\AppleTV_svg.png">
            <a:extLst>
              <a:ext uri="{FF2B5EF4-FFF2-40B4-BE49-F238E27FC236}">
                <a16:creationId xmlns:a16="http://schemas.microsoft.com/office/drawing/2014/main" id="{DA34E29A-3670-4F25-833D-784529F5F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52400"/>
            <a:ext cx="23637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D17EC50-8742-477E-9BD1-EDE550149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Smart TV / Hybrid TV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F063A3C-37A3-4C74-8FCD-FFA15949B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Browse internet</a:t>
            </a:r>
          </a:p>
          <a:p>
            <a:pPr eaLnBrk="1" hangingPunct="1"/>
            <a:r>
              <a:rPr lang="en-US" altLang="en-US"/>
              <a:t>Download movies</a:t>
            </a:r>
          </a:p>
          <a:p>
            <a:pPr eaLnBrk="1" hangingPunct="1"/>
            <a:r>
              <a:rPr lang="en-US" altLang="en-US"/>
              <a:t>Networkable</a:t>
            </a:r>
          </a:p>
          <a:p>
            <a:pPr eaLnBrk="1" hangingPunct="1"/>
            <a:r>
              <a:rPr lang="en-US" altLang="en-US"/>
              <a:t>Intelligent search</a:t>
            </a:r>
          </a:p>
          <a:p>
            <a:pPr eaLnBrk="1" hangingPunct="1"/>
            <a:r>
              <a:rPr lang="en-US" altLang="en-US"/>
              <a:t>Run apps</a:t>
            </a:r>
          </a:p>
          <a:p>
            <a:pPr eaLnBrk="1" hangingPunct="1"/>
            <a:r>
              <a:rPr lang="en-US" altLang="en-US"/>
              <a:t>Picture – in – picture</a:t>
            </a:r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959A0C70-0DF2-4142-9C77-15586F1B8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17" name="Picture 1">
            <a:extLst>
              <a:ext uri="{FF2B5EF4-FFF2-40B4-BE49-F238E27FC236}">
                <a16:creationId xmlns:a16="http://schemas.microsoft.com/office/drawing/2014/main" id="{DD6D6876-A992-4827-9D76-DA302EF93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19700"/>
            <a:ext cx="22479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>
            <a:extLst>
              <a:ext uri="{FF2B5EF4-FFF2-40B4-BE49-F238E27FC236}">
                <a16:creationId xmlns:a16="http://schemas.microsoft.com/office/drawing/2014/main" id="{C61CD456-3879-42B6-984F-0985C7CC1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905000"/>
            <a:ext cx="389255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6A2F91A7-C045-43D9-9B2A-73CFC46AE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Smart TV remote control</a:t>
            </a:r>
          </a:p>
        </p:txBody>
      </p:sp>
      <p:pic>
        <p:nvPicPr>
          <p:cNvPr id="39939" name="Picture 2" descr="C:\Users\Me\Desktop\Haier-RF-remote-control-uses-Nordic-2_4GHz-ultra-low-power-wireless-for-Smart-TV-and-PC-connectivity.jpg">
            <a:extLst>
              <a:ext uri="{FF2B5EF4-FFF2-40B4-BE49-F238E27FC236}">
                <a16:creationId xmlns:a16="http://schemas.microsoft.com/office/drawing/2014/main" id="{BB8F232E-9B5F-4CDC-814E-34088475C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9975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31922F7C-72ED-4A38-A082-71035830A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5A0D3A9-AFED-4D75-9B67-544C88C6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40350"/>
            <a:ext cx="8229600" cy="1143000"/>
          </a:xfrm>
        </p:spPr>
        <p:txBody>
          <a:bodyPr/>
          <a:lstStyle/>
          <a:p>
            <a:r>
              <a:rPr lang="en-US" altLang="en-US"/>
              <a:t>1970</a:t>
            </a:r>
          </a:p>
        </p:txBody>
      </p:sp>
      <p:pic>
        <p:nvPicPr>
          <p:cNvPr id="5123" name="Picture 2" descr="C:\Users\Me\Desktop\us__en_us__ibm100__system_360__360genrl__620x350.jpg">
            <a:extLst>
              <a:ext uri="{FF2B5EF4-FFF2-40B4-BE49-F238E27FC236}">
                <a16:creationId xmlns:a16="http://schemas.microsoft.com/office/drawing/2014/main" id="{4DD6CE68-211F-4D18-B841-A8A5536A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4763"/>
            <a:ext cx="91709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7444B36-9D59-4169-B366-5DF9513B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Smart TV videos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0D27030D-885F-4F95-86BF-962BD7CB5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http://www.suekayton.com/ComputerPowerPoints/smartTV.wmv</a:t>
            </a:r>
            <a:endParaRPr lang="en-US" altLang="en-US"/>
          </a:p>
          <a:p>
            <a:endParaRPr lang="en-US" altLang="en-US"/>
          </a:p>
          <a:p>
            <a:r>
              <a:rPr lang="en-US" altLang="en-US">
                <a:hlinkClick r:id="rId3"/>
              </a:rPr>
              <a:t>http://www.suekayton.com/ComputerPowerPoints/browser-on-TV.wmv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19EAFCB4-F8B0-4821-8036-229203E9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Smart TV</a:t>
            </a:r>
            <a:br>
              <a:rPr lang="en-US" altLang="en-US"/>
            </a:br>
            <a:r>
              <a:rPr lang="en-US" altLang="en-US"/>
              <a:t>voice and gesture control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387EEE50-E8ED-4B8D-BC96-8A16E07CA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4525963"/>
          </a:xfrm>
        </p:spPr>
        <p:txBody>
          <a:bodyPr/>
          <a:lstStyle/>
          <a:p>
            <a:r>
              <a:rPr lang="en-US" altLang="en-US">
                <a:hlinkClick r:id="rId2"/>
              </a:rPr>
              <a:t>https://www.youtube.com/watch?v=28ir6a2hYMw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61EB130-3442-4E9D-B0DC-69AC0CFFE6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Trends in Computing</a:t>
            </a:r>
            <a:br>
              <a:rPr lang="en-US" altLang="en-US"/>
            </a:br>
            <a:r>
              <a:rPr lang="en-US" altLang="en-US"/>
              <a:t>December 2016</a:t>
            </a:r>
          </a:p>
        </p:txBody>
      </p:sp>
      <p:pic>
        <p:nvPicPr>
          <p:cNvPr id="44035" name="Picture 4" descr="trend-300x225_jpg_pagespeed_ce_2J3I4gIkPs">
            <a:extLst>
              <a:ext uri="{FF2B5EF4-FFF2-40B4-BE49-F238E27FC236}">
                <a16:creationId xmlns:a16="http://schemas.microsoft.com/office/drawing/2014/main" id="{85158C93-C794-4998-A1BC-0494DC611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Me\Desktop\screen-shot-2015-04-30-at-12-25-10-pm.png">
            <a:extLst>
              <a:ext uri="{FF2B5EF4-FFF2-40B4-BE49-F238E27FC236}">
                <a16:creationId xmlns:a16="http://schemas.microsoft.com/office/drawing/2014/main" id="{2D3A9824-5AB4-4A6A-BC41-9302819C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-457200"/>
            <a:ext cx="9491663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77549B4-F364-4E58-8D73-D1C27172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903913"/>
            <a:ext cx="8229600" cy="877887"/>
          </a:xfrm>
        </p:spPr>
        <p:txBody>
          <a:bodyPr/>
          <a:lstStyle/>
          <a:p>
            <a:r>
              <a:rPr lang="en-US" altLang="en-US"/>
              <a:t>1998</a:t>
            </a:r>
          </a:p>
        </p:txBody>
      </p:sp>
      <p:pic>
        <p:nvPicPr>
          <p:cNvPr id="6147" name="Picture 2" descr="C:\Users\Me\Desktop\computersystem2.JPG">
            <a:extLst>
              <a:ext uri="{FF2B5EF4-FFF2-40B4-BE49-F238E27FC236}">
                <a16:creationId xmlns:a16="http://schemas.microsoft.com/office/drawing/2014/main" id="{7C5539B9-2939-48F7-9B9A-305CEFCF3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9688"/>
            <a:ext cx="7924800" cy="594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31745F7-CD1D-4CBE-87AB-5621791B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903913"/>
            <a:ext cx="8229600" cy="877887"/>
          </a:xfrm>
        </p:spPr>
        <p:txBody>
          <a:bodyPr/>
          <a:lstStyle/>
          <a:p>
            <a:r>
              <a:rPr lang="en-US" altLang="en-US"/>
              <a:t>2012</a:t>
            </a:r>
          </a:p>
        </p:txBody>
      </p:sp>
      <p:pic>
        <p:nvPicPr>
          <p:cNvPr id="7171" name="Picture 2" descr="C:\Users\Me\Desktop\1TS-000E-04MH5-08.jpg">
            <a:extLst>
              <a:ext uri="{FF2B5EF4-FFF2-40B4-BE49-F238E27FC236}">
                <a16:creationId xmlns:a16="http://schemas.microsoft.com/office/drawing/2014/main" id="{ED0421DE-D0C9-4749-9A34-22E51BDB6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446088"/>
            <a:ext cx="6927850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Me\Desktop\Large-question-mark-clipart.png">
            <a:extLst>
              <a:ext uri="{FF2B5EF4-FFF2-40B4-BE49-F238E27FC236}">
                <a16:creationId xmlns:a16="http://schemas.microsoft.com/office/drawing/2014/main" id="{A1E64616-F774-4D34-9EE8-34C0B4954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033838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IP">
            <a:extLst>
              <a:ext uri="{FF2B5EF4-FFF2-40B4-BE49-F238E27FC236}">
                <a16:creationId xmlns:a16="http://schemas.microsoft.com/office/drawing/2014/main" id="{1C8A2803-587B-41D1-9D7E-0F5F0651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5105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69F5EAF-604A-4BEA-A70E-DEED33A37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152400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/>
              <a:t>People want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D3E6841-6307-44F9-BB40-0B7FDBE76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6324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Email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Web browsing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Facebook / social media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Movies, TV and music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Photos and camera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Games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Cloud-based apps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Read books and news sources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Minor typing and editing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Easy to 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Automatic backup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EC0F4031-FE8A-4B7C-8FD1-B73ED7490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1430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428</Words>
  <Application>Microsoft Office PowerPoint</Application>
  <PresentationFormat>On-screen Show (4:3)</PresentationFormat>
  <Paragraphs>135</Paragraphs>
  <Slides>43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Default Design</vt:lpstr>
      <vt:lpstr>Trends in Computing December 2016</vt:lpstr>
      <vt:lpstr>1,000,000 BC</vt:lpstr>
      <vt:lpstr>3,000 BC</vt:lpstr>
      <vt:lpstr>1970</vt:lpstr>
      <vt:lpstr>1998</vt:lpstr>
      <vt:lpstr>2012</vt:lpstr>
      <vt:lpstr>PowerPoint Presentation</vt:lpstr>
      <vt:lpstr>PowerPoint Presentation</vt:lpstr>
      <vt:lpstr>People want</vt:lpstr>
      <vt:lpstr>People DON’T want</vt:lpstr>
      <vt:lpstr>The Cloud</vt:lpstr>
      <vt:lpstr>PowerPoint Presentation</vt:lpstr>
      <vt:lpstr>Home automation</vt:lpstr>
      <vt:lpstr>Trends</vt:lpstr>
      <vt:lpstr>PowerPoint Presentation</vt:lpstr>
      <vt:lpstr>Goodbye, computer.   Hello, other appliances.</vt:lpstr>
      <vt:lpstr>Apps</vt:lpstr>
      <vt:lpstr>PowerPoint Presentation</vt:lpstr>
      <vt:lpstr>Smartphone</vt:lpstr>
      <vt:lpstr>Smartphone sales worldwide</vt:lpstr>
      <vt:lpstr>Phablet</vt:lpstr>
      <vt:lpstr>Tablet</vt:lpstr>
      <vt:lpstr>Laptop computer</vt:lpstr>
      <vt:lpstr>Chromebook</vt:lpstr>
      <vt:lpstr>Cloud applications</vt:lpstr>
      <vt:lpstr>PowerPoint Presentation</vt:lpstr>
      <vt:lpstr>Dock your smartphone</vt:lpstr>
      <vt:lpstr>e-Book reader</vt:lpstr>
      <vt:lpstr>PowerPoint Presentation</vt:lpstr>
      <vt:lpstr>Browse internet on your TV</vt:lpstr>
      <vt:lpstr>PowerPoint Presentation</vt:lpstr>
      <vt:lpstr>PowerPoint Presentation</vt:lpstr>
      <vt:lpstr>Bluetooth keyboard</vt:lpstr>
      <vt:lpstr>PowerPoint Presentation</vt:lpstr>
      <vt:lpstr>PowerPoint Presentation</vt:lpstr>
      <vt:lpstr>PowerPoint Presentation</vt:lpstr>
      <vt:lpstr>Smart TV / Hybrid TV</vt:lpstr>
      <vt:lpstr>Smart TV remote control</vt:lpstr>
      <vt:lpstr>PowerPoint Presentation</vt:lpstr>
      <vt:lpstr>Smart TV videos</vt:lpstr>
      <vt:lpstr>Smart TV voice and gesture control</vt:lpstr>
      <vt:lpstr>Trends in Computing December 2016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Computing January 2012</dc:title>
  <dc:creator>Me</dc:creator>
  <cp:lastModifiedBy>Sue</cp:lastModifiedBy>
  <cp:revision>44</cp:revision>
  <dcterms:created xsi:type="dcterms:W3CDTF">2012-01-16T21:49:51Z</dcterms:created>
  <dcterms:modified xsi:type="dcterms:W3CDTF">2023-02-23T23:06:55Z</dcterms:modified>
</cp:coreProperties>
</file>