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C890F-0A1F-466B-B4C4-99AE4615C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B1F46-FC6E-40EC-BF13-B98EAA964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3B497-47E2-4E96-AB44-96446C9D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1712C-5314-492C-85A3-8ABEB193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434FD-D0F4-4FCC-B682-5AC88578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3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A6713-043A-4FDB-BF46-5F54BEBA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0E83E-F891-4798-B494-FF382EE3E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D747F-4D89-4947-B06B-A83C3C6D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CD66-884B-4127-8D41-8C730682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A3E46-FAE9-4B53-8E26-7170EA46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8308E0-7A40-42FC-8577-1B6F1BC13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05D8A-5369-4EF5-B7B8-5B93FF204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3DD8-B9BA-43D7-B464-09F00FAE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ED2D7-5C65-43CD-9F59-30CC4B11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55882-4E71-4521-B255-5975BB38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6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ED85-4E9E-41D5-84B4-70EA6CED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8114C-D93D-41D7-840A-D22C5DEA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69256-996B-4248-98C9-32067E2A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CBA6C-7C53-459C-8672-244465BE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71F1B-E80B-4EBD-9845-8A589429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70143-0999-42CD-B8C4-DF04E219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2BEC-659B-4EBE-89C2-81E58B5F2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E95E0-EE7A-49B1-BD73-0BD55B27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CBA2D-A05B-47F7-BA94-359225AA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57C3-24D1-47CB-AD9E-843829F8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8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E503-60EA-4583-A64D-E71BFA5E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AB293-C3E1-444D-8194-1F925906F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3EE8A-C56E-411A-BAA5-8BE8863EC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B28B3-7D28-40EC-9E92-404A6889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FE94F-A952-4824-89D7-8D85AE2F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BCC65-7F32-4E33-810D-DAFB3F2B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BA3B-D1C6-401B-872C-02981B4B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226BF-BC9E-4B90-B86C-27FE36C96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76B42-9E73-4166-AC03-19B6848CA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C1D5A-A8F7-4AA0-A575-D8E8C8C65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EA752-A9A1-4FAE-BCC6-4338054BB3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9E22CA-610A-4367-8F9F-EB6CAF5E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57B955-A0AA-4EAD-AF68-60A663CB7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B320A-4321-4745-B5BC-FE8A87CE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6FAC-4D62-44AC-913F-AFC4ADBA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DB724-33C5-45A9-BD43-F7C95DFAD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989EB-992F-4712-ADEA-04227C8B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9EE80-A4D6-4217-9FFA-BF496188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8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BF657-DE7E-4F57-99B4-64DA1920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E17549-34C1-4FB6-8A66-A56B6D1DD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D4039-8530-4FE9-9139-05F42B13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ABBC-F308-42C1-9916-7A7BAAA7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788CA-B420-4F1A-866C-23AFB4F2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A8F2A-BE72-4A0B-82F7-AD55548F1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6938F-F336-4748-B909-383B5182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B249D-06C5-42DC-B0E3-91F79C29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C839F-A7E9-4401-ADE5-DAD6B68C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7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3BEE-1056-431C-BDB2-1ED217BF7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F87EF5-F699-459E-A593-B3D45E3CC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22C1B-3B80-441A-AC40-18EDB3F79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59E54-699A-4E8C-A6C6-62EF00041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202B7-C8DE-4DE7-B482-5133C0D3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DF28D-21FD-4BD7-9644-9A41C9EA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8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265DF-16C5-4FDB-8CCF-3592F30E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D9F67-056E-4A0C-B56E-C42CBD5E9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1F0A-A470-4FAE-9132-B4BA37FDD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AADFC-3F0A-471E-8195-3B701CCD9F4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64125-EE5D-4171-B10D-778D664E5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EB4D8-012F-4212-99EC-28951E226A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A6202-EC3C-4593-99D1-6D98DEA2A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ekayton.com/InformationForMyFamily.rt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431EB-35E6-45B8-98DD-F4B943D96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Technology for those assisting the impaired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69397-C5A6-4C21-A471-13B02BDE8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0763"/>
            <a:ext cx="9144000" cy="997527"/>
          </a:xfrm>
        </p:spPr>
        <p:txBody>
          <a:bodyPr/>
          <a:lstStyle/>
          <a:p>
            <a:r>
              <a:rPr lang="en-US" dirty="0"/>
              <a:t>January 2023</a:t>
            </a:r>
          </a:p>
          <a:p>
            <a:r>
              <a:rPr lang="en-US" dirty="0"/>
              <a:t>By Sue </a:t>
            </a:r>
            <a:r>
              <a:rPr lang="en-US" dirty="0" err="1"/>
              <a:t>Kayton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6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E7FC-CA7A-4922-B2ED-7E527836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They need a separate computer or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7969-FE0F-4CC8-9534-CBD21534E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Don’t let them use your primary computer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They could infect it with a virus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They could compromise your passwords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A2896B-0977-4E99-AE04-A30BA4E03608}"/>
              </a:ext>
            </a:extLst>
          </p:cNvPr>
          <p:cNvCxnSpPr/>
          <p:nvPr/>
        </p:nvCxnSpPr>
        <p:spPr>
          <a:xfrm>
            <a:off x="838200" y="1610591"/>
            <a:ext cx="10515600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4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E7FC-CA7A-4922-B2ED-7E527836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632" y="0"/>
            <a:ext cx="1051560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Keeping them (and their money)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7969-FE0F-4CC8-9534-CBD21534E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27" y="1569031"/>
            <a:ext cx="11035145" cy="562147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Prevent access to online banking and stock trades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Keep a list of their passwords and usernames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Including login for computer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Include smartphone unlock codes (or set to not use unlock codes)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Enable parental control on browsing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Prevent installation of software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Check for viruses weekly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Monitor emails, and make sure the mailbox doesn’t fill up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A2896B-0977-4E99-AE04-A30BA4E03608}"/>
              </a:ext>
            </a:extLst>
          </p:cNvPr>
          <p:cNvCxnSpPr/>
          <p:nvPr/>
        </p:nvCxnSpPr>
        <p:spPr>
          <a:xfrm>
            <a:off x="838200" y="1138458"/>
            <a:ext cx="10515600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66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E7FC-CA7A-4922-B2ED-7E527836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070" y="0"/>
            <a:ext cx="987273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Yahoo Finance for stock traders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A2896B-0977-4E99-AE04-A30BA4E03608}"/>
              </a:ext>
            </a:extLst>
          </p:cNvPr>
          <p:cNvCxnSpPr/>
          <p:nvPr/>
        </p:nvCxnSpPr>
        <p:spPr>
          <a:xfrm>
            <a:off x="838200" y="1069678"/>
            <a:ext cx="10515600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C9766EE-EC20-4588-946A-C202182F8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6" y="1325563"/>
            <a:ext cx="110585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6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E7FC-CA7A-4922-B2ED-7E527836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Change to tablet or Chromebook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7969-FE0F-4CC8-9534-CBD21534E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Easier to restrict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Easier to remove viruses or other malware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Cheaper and more reliable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A2896B-0977-4E99-AE04-A30BA4E03608}"/>
              </a:ext>
            </a:extLst>
          </p:cNvPr>
          <p:cNvCxnSpPr/>
          <p:nvPr/>
        </p:nvCxnSpPr>
        <p:spPr>
          <a:xfrm>
            <a:off x="838200" y="1610591"/>
            <a:ext cx="10515600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D6CFEC7-0E84-44D7-804D-6CF7A1168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65" y="2901347"/>
            <a:ext cx="5160135" cy="395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1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75E49-CE42-41BB-BCA7-1C9DAED5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information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72B93-A6F9-4FB6-878C-2E39E1806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Fill out this form for yourself and your loved one.  Put it someplace safe and send a copy to a trusted friend or loved one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https://www.suekayton.com/InformationForMyFamily.rtf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DFFD2-A954-4B92-9A07-7F134F295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13" y="644237"/>
            <a:ext cx="9474337" cy="539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44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Technology for those assisting the impaired</vt:lpstr>
      <vt:lpstr>They need a separate computer or device</vt:lpstr>
      <vt:lpstr>Keeping them (and their money) safe</vt:lpstr>
      <vt:lpstr>Yahoo Finance for stock traders</vt:lpstr>
      <vt:lpstr>Change to tablet or Chromebook</vt:lpstr>
      <vt:lpstr>Important information -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those assisting the impaired</dc:title>
  <dc:creator>Sue</dc:creator>
  <cp:lastModifiedBy>Sue</cp:lastModifiedBy>
  <cp:revision>7</cp:revision>
  <dcterms:created xsi:type="dcterms:W3CDTF">2023-01-23T16:38:08Z</dcterms:created>
  <dcterms:modified xsi:type="dcterms:W3CDTF">2023-01-23T20:37:00Z</dcterms:modified>
</cp:coreProperties>
</file>