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90" r:id="rId4"/>
    <p:sldId id="291" r:id="rId5"/>
    <p:sldId id="261" r:id="rId6"/>
    <p:sldId id="265" r:id="rId7"/>
    <p:sldId id="263" r:id="rId8"/>
    <p:sldId id="292" r:id="rId9"/>
    <p:sldId id="258" r:id="rId10"/>
    <p:sldId id="277" r:id="rId11"/>
    <p:sldId id="283" r:id="rId12"/>
    <p:sldId id="276" r:id="rId13"/>
    <p:sldId id="262" r:id="rId14"/>
    <p:sldId id="267" r:id="rId15"/>
    <p:sldId id="293" r:id="rId16"/>
    <p:sldId id="272" r:id="rId17"/>
    <p:sldId id="264" r:id="rId18"/>
    <p:sldId id="270" r:id="rId19"/>
    <p:sldId id="289" r:id="rId20"/>
    <p:sldId id="288" r:id="rId21"/>
    <p:sldId id="282" r:id="rId22"/>
    <p:sldId id="294" r:id="rId23"/>
    <p:sldId id="260" r:id="rId24"/>
    <p:sldId id="274" r:id="rId25"/>
    <p:sldId id="297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111" d="100"/>
          <a:sy n="111" d="100"/>
        </p:scale>
        <p:origin x="78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8EDE0B-3CF5-4E69-A658-13C9495978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24BC3-76EF-4CD8-B391-072BD3DF30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572AFF9-F977-4A90-A096-4DC4F386187D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D4A487-DF69-495B-99B9-69615EC430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1E00ACA-ACF1-4F56-B556-3FF78DA1F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56BE8-1440-477C-BEB7-712EFDB794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43C84-CF73-434B-8310-F313A1512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290C67-AF59-455C-A095-26074DA0DE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BBE63-8565-408B-8E93-AAD5C1E7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A129-2790-47B4-89CE-87B224DDC877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B1C54-B42F-4705-9102-BDEDD3BB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CCF72-9FA5-4531-9CEF-90CB5F99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046D9-6D74-4AA2-96A5-EB70AE2BF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57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301E2-A385-4A8A-97FF-FD66A5EB4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56C2-F421-4410-B105-A1F0C663353C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9559D-D743-46E4-8E77-1C19CF5E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57332-F0A6-459C-AAAE-A11EA6BF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E1C3F-A125-40A1-A1B4-8E55FBAAA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70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08076-0DFB-48A2-8D34-EA2DB377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7C8F2-7747-4829-8DA5-DCA4F7CEE092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243E9-98BC-4F00-9A57-0D645854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C4D01-F7F1-40A0-953F-18065D8B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E5034-722E-4377-836D-8BD75DF2A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14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18BCC-1B5C-4B4E-A2FB-A6C3164C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C178D-80A0-44B4-B937-D1AE16A34F48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48DCF-A1AD-4992-9DC8-D0E1292B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C403A-32F6-4982-8091-211DE901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4F4AC-DE93-402A-843A-F50E1EB28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82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569DB-8BE8-4D92-B403-CC7607B7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D2630-3BE0-44C5-A8E1-5315CBDEC06D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95ACD-1DFD-4DC3-9E21-ED9CFE56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3DB76-9263-4282-AD89-70F3B66F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77F45-FE50-4FBA-BDF6-C5AB7F5C2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08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8DFD48-74B2-4DB1-B71E-BF71BEE1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487A-13C6-4AA8-B9D2-B9AF939700B5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F11FB5-5824-4161-9052-531DE479B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CEF4BF-E3F7-4CE5-9419-25893345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C23B8-131B-487A-B213-3428C494E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81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117BDF-7B36-4A0E-8F8C-8A31A86E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9DD7C-921B-4956-8A0E-AD4419DE2065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CB801C-5371-430A-843A-C1BA5DF5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E4A116-AA7C-4669-8BC1-8A733E25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2EB36-D259-4221-8DD5-E1DC80BAC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02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8D158D-7D64-4B4E-BC7C-FF6DC164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4F607-5F06-4333-BA71-84163591CB19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BF5D9DB-445D-4C07-B6DD-DC7524D1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B216AD-A79B-4489-AC26-9013D19D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8A3A1-4E9A-4FF6-BA00-8017DC2404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16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2418C2-1426-4DDF-9E30-E650CA9A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21AE-E143-41E1-A84B-50C0B88E8DD4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074A83-DB4B-44E3-803D-A08C352B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3F6824-43CB-46F3-BBB0-86F10D32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B47C1-8314-455B-8E0B-562F8B47A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00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974452-BD5D-4E81-A295-A5EF2432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3D4E-EA44-4A27-88BF-BBC46F9A3528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104E7C-8F39-4011-91AC-A347F482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DC2D39-179A-44F8-A059-676589C7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7E6F2-E207-46A7-AD53-D48A875B2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1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ABA9BD-2060-4F0E-97A1-68AAD128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0E5F-CCB0-4F76-887F-610D81B2CB70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8DA6CF-EDB6-419D-8FAE-384825FA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264D21-4F9F-415D-A40E-C2585FA1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D98EE-015F-46BF-BE56-85D92B1AB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40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D9AD56-C8AD-477B-B6CC-1B747FD790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992888A-CB0C-45FA-87DE-D4382DE690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85950-E906-4A5C-927D-8A9B03727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AF2C86-B64E-40EF-B1AB-31B42B310109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AA8DA-42C7-409E-A149-AB4A824B0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1D0E7-1C4E-4705-85C3-6069B0BA7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09DEB74-B1BE-428E-A411-EB613532D4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.org/privacybadger" TargetMode="External"/><Relationship Id="rId2" Type="http://schemas.openxmlformats.org/officeDocument/2006/relationships/hyperlink" Target="https://www.eff.org/https-everywhe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oscript.net/" TargetMode="External"/><Relationship Id="rId4" Type="http://schemas.openxmlformats.org/officeDocument/2006/relationships/hyperlink" Target="http://flashblock.mozdev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Me\Desktop\privacy.jpg">
            <a:extLst>
              <a:ext uri="{FF2B5EF4-FFF2-40B4-BE49-F238E27FC236}">
                <a16:creationId xmlns:a16="http://schemas.microsoft.com/office/drawing/2014/main" id="{B2C8CA67-70AF-45A2-8567-A40776AE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233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>
            <a:extLst>
              <a:ext uri="{FF2B5EF4-FFF2-40B4-BE49-F238E27FC236}">
                <a16:creationId xmlns:a16="http://schemas.microsoft.com/office/drawing/2014/main" id="{920A7B2D-8A12-46F5-B0CE-80AA76A9A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1066800"/>
            <a:ext cx="5715000" cy="4495800"/>
          </a:xfrm>
        </p:spPr>
        <p:txBody>
          <a:bodyPr/>
          <a:lstStyle/>
          <a:p>
            <a:pPr eaLnBrk="1" hangingPunct="1"/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Security</a:t>
            </a:r>
            <a:b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and</a:t>
            </a:r>
            <a:b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privacy</a:t>
            </a:r>
          </a:p>
        </p:txBody>
      </p:sp>
      <p:sp>
        <p:nvSpPr>
          <p:cNvPr id="2052" name="TextBox 1">
            <a:extLst>
              <a:ext uri="{FF2B5EF4-FFF2-40B4-BE49-F238E27FC236}">
                <a16:creationId xmlns:a16="http://schemas.microsoft.com/office/drawing/2014/main" id="{30385769-4D1C-4FF2-8E48-08C423314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00"/>
            <a:ext cx="590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Sue Kayton and Michael Barclay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November 2016</a:t>
            </a:r>
          </a:p>
        </p:txBody>
      </p:sp>
      <p:sp>
        <p:nvSpPr>
          <p:cNvPr id="2053" name="Slide Number Placeholder 3">
            <a:extLst>
              <a:ext uri="{FF2B5EF4-FFF2-40B4-BE49-F238E27FC236}">
                <a16:creationId xmlns:a16="http://schemas.microsoft.com/office/drawing/2014/main" id="{11CECF56-2FF5-44B4-B90A-4FC4C5FF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976FB1-77F2-4121-9AA5-559BD640641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91CF8F2-809E-4552-A15C-046D5A95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Michael’s Security Add-ons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6197B05-5D03-4EF4-9C39-42BFE178B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EFF’s   HTTPS Everywhere (Chrome/Firefox)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https://www.eff.org/https-everywhere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EFF’s   Privacy Badger (Chrome/Firefox)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https://www.eff.org/privacybadger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 Firefox only: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Flashblock,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http://flashblock.mozdev.org/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Noscript,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https://noscript.net/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45FB6587-4133-4917-85F8-76A7503560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Slide Number Placeholder 1">
            <a:extLst>
              <a:ext uri="{FF2B5EF4-FFF2-40B4-BE49-F238E27FC236}">
                <a16:creationId xmlns:a16="http://schemas.microsoft.com/office/drawing/2014/main" id="{554CF674-56E2-4B2D-84B6-97F3D3C8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1CE6E4-DB26-4660-BE84-9777642FBEC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>
            <a:extLst>
              <a:ext uri="{FF2B5EF4-FFF2-40B4-BE49-F238E27FC236}">
                <a16:creationId xmlns:a16="http://schemas.microsoft.com/office/drawing/2014/main" id="{4308FCC5-2CB1-432E-A974-A90FB179A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Michael’s Security Add-ons</a:t>
            </a:r>
          </a:p>
        </p:txBody>
      </p:sp>
      <p:pic>
        <p:nvPicPr>
          <p:cNvPr id="12291" name="Picture 2" descr="https://www.eff.org/files/https-everywhere-banner.png">
            <a:extLst>
              <a:ext uri="{FF2B5EF4-FFF2-40B4-BE49-F238E27FC236}">
                <a16:creationId xmlns:a16="http://schemas.microsoft.com/office/drawing/2014/main" id="{5E1D60DC-AAA9-4210-A13D-4EAF83BDF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4958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Privacy Badger">
            <a:extLst>
              <a:ext uri="{FF2B5EF4-FFF2-40B4-BE49-F238E27FC236}">
                <a16:creationId xmlns:a16="http://schemas.microsoft.com/office/drawing/2014/main" id="{5AE22F8C-1744-4A39-99C1-E5AE8051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0051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://loadion.com/ii/1909004786_1181e9b1e2.png">
            <a:extLst>
              <a:ext uri="{FF2B5EF4-FFF2-40B4-BE49-F238E27FC236}">
                <a16:creationId xmlns:a16="http://schemas.microsoft.com/office/drawing/2014/main" id="{51A483CF-23EB-4B14-A140-C9D58E293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3810000"/>
            <a:ext cx="2590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https://noscript.net/noscript/noscript-10years-small.png">
            <a:extLst>
              <a:ext uri="{FF2B5EF4-FFF2-40B4-BE49-F238E27FC236}">
                <a16:creationId xmlns:a16="http://schemas.microsoft.com/office/drawing/2014/main" id="{2B07FAAB-9458-476A-8F7D-AE1CAF2C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598738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Slide Number Placeholder 1">
            <a:extLst>
              <a:ext uri="{FF2B5EF4-FFF2-40B4-BE49-F238E27FC236}">
                <a16:creationId xmlns:a16="http://schemas.microsoft.com/office/drawing/2014/main" id="{12A6CAB0-D79C-46C5-AB61-E07D85AC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A6E2E9-5370-4133-B53E-A7499C5B444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\Desktop\images.png">
            <a:extLst>
              <a:ext uri="{FF2B5EF4-FFF2-40B4-BE49-F238E27FC236}">
                <a16:creationId xmlns:a16="http://schemas.microsoft.com/office/drawing/2014/main" id="{B9009656-811C-4FA6-9F9F-0BA4046C8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52400"/>
            <a:ext cx="5486400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>
            <a:extLst>
              <a:ext uri="{FF2B5EF4-FFF2-40B4-BE49-F238E27FC236}">
                <a16:creationId xmlns:a16="http://schemas.microsoft.com/office/drawing/2014/main" id="{44F59EEC-2452-42CA-A183-ED18F3C4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FD2B2F-29AA-4430-B74A-8C02992ADB2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133E4D53-7DFE-4C5F-BBA1-885B048AE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800"/>
            <a:ext cx="73152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1">
            <a:extLst>
              <a:ext uri="{FF2B5EF4-FFF2-40B4-BE49-F238E27FC236}">
                <a16:creationId xmlns:a16="http://schemas.microsoft.com/office/drawing/2014/main" id="{B0A73C6D-C682-4BAF-9538-7C36BD42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3BEA77-5E33-453E-AE2A-CD4D646292A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B9ED78CD-4352-473E-BCDE-63E2C0D73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0"/>
            <a:ext cx="5915025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1">
            <a:extLst>
              <a:ext uri="{FF2B5EF4-FFF2-40B4-BE49-F238E27FC236}">
                <a16:creationId xmlns:a16="http://schemas.microsoft.com/office/drawing/2014/main" id="{88DCE56C-DC27-4073-A53B-2002436A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F932EE-1D25-44DE-8654-52314A13CDE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95F95D9-1507-4F80-BD5F-A37DCC05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Passwords</a:t>
            </a:r>
          </a:p>
        </p:txBody>
      </p:sp>
      <p:sp>
        <p:nvSpPr>
          <p:cNvPr id="16387" name="Slide Number Placeholder 2">
            <a:extLst>
              <a:ext uri="{FF2B5EF4-FFF2-40B4-BE49-F238E27FC236}">
                <a16:creationId xmlns:a16="http://schemas.microsoft.com/office/drawing/2014/main" id="{0BD45176-99BA-4F96-AF75-C8D20F74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D32355-8FA0-4D7D-9EB5-2C579BF90B5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e\Desktop\images (5).jpg">
            <a:extLst>
              <a:ext uri="{FF2B5EF4-FFF2-40B4-BE49-F238E27FC236}">
                <a16:creationId xmlns:a16="http://schemas.microsoft.com/office/drawing/2014/main" id="{56C029B5-526A-406A-9B47-B72A54D5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48006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1">
            <a:extLst>
              <a:ext uri="{FF2B5EF4-FFF2-40B4-BE49-F238E27FC236}">
                <a16:creationId xmlns:a16="http://schemas.microsoft.com/office/drawing/2014/main" id="{5516D4D7-3311-49A4-BD0F-1185EFBB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9E17F7-724E-4E60-8E62-5F6CC9B99E6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3670F227-9EAD-4E73-ADB6-4313BAB4B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42863"/>
            <a:ext cx="5486400" cy="69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1">
            <a:extLst>
              <a:ext uri="{FF2B5EF4-FFF2-40B4-BE49-F238E27FC236}">
                <a16:creationId xmlns:a16="http://schemas.microsoft.com/office/drawing/2014/main" id="{2EC1079A-0B50-4228-83BE-52F3B512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B030A4-C748-4A7B-A002-1F0B3B8383D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e\Desktop\083526_671638.jpg">
            <a:extLst>
              <a:ext uri="{FF2B5EF4-FFF2-40B4-BE49-F238E27FC236}">
                <a16:creationId xmlns:a16="http://schemas.microsoft.com/office/drawing/2014/main" id="{8057DD4B-773E-4936-9834-F7E42654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81000"/>
            <a:ext cx="94488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A7C7E1A2-FEA7-482C-A070-0CB8C2FB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9A5C9-8290-4D26-98E2-FBDB8B4B5F1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962DF81-8176-4FCB-8962-B3B15F26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3" name="Content Placeholder 3">
            <a:extLst>
              <a:ext uri="{FF2B5EF4-FFF2-40B4-BE49-F238E27FC236}">
                <a16:creationId xmlns:a16="http://schemas.microsoft.com/office/drawing/2014/main" id="{39143F79-C65B-48B4-AD59-F3CD91C93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638"/>
            <a:ext cx="8229600" cy="6126162"/>
          </a:xfrm>
        </p:spPr>
      </p:pic>
      <p:sp>
        <p:nvSpPr>
          <p:cNvPr id="20484" name="Slide Number Placeholder 1">
            <a:extLst>
              <a:ext uri="{FF2B5EF4-FFF2-40B4-BE49-F238E27FC236}">
                <a16:creationId xmlns:a16="http://schemas.microsoft.com/office/drawing/2014/main" id="{C5E5C8DB-C707-41DE-B2AC-95E38009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D66930-7AA9-4328-A3B6-B5C079A6D7A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Me\Desktop\images (1).jpg">
            <a:extLst>
              <a:ext uri="{FF2B5EF4-FFF2-40B4-BE49-F238E27FC236}">
                <a16:creationId xmlns:a16="http://schemas.microsoft.com/office/drawing/2014/main" id="{4A35AD68-CCDE-4409-BD9C-0C7F907FB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62484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 Number Placeholder 1">
            <a:extLst>
              <a:ext uri="{FF2B5EF4-FFF2-40B4-BE49-F238E27FC236}">
                <a16:creationId xmlns:a16="http://schemas.microsoft.com/office/drawing/2014/main" id="{9C5C4F99-296C-40E7-9B16-83F1CAC0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70A9A5-90E8-44C5-9445-A8E901E4DFD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F257D056-2BCF-4AC3-A142-F692E61E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Diceware</a:t>
            </a:r>
            <a:br>
              <a:rPr lang="en-US" altLang="en-US"/>
            </a:br>
            <a:r>
              <a:rPr lang="en-US" altLang="en-US" sz="2800"/>
              <a:t>http://world.std.com/~reinhold/diceware.html</a:t>
            </a:r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BC4555D5-02C3-4826-A4CC-936B9252B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3" y="1600200"/>
            <a:ext cx="8042275" cy="4525963"/>
          </a:xfrm>
        </p:spPr>
      </p:pic>
      <p:sp>
        <p:nvSpPr>
          <p:cNvPr id="21508" name="Slide Number Placeholder 1">
            <a:extLst>
              <a:ext uri="{FF2B5EF4-FFF2-40B4-BE49-F238E27FC236}">
                <a16:creationId xmlns:a16="http://schemas.microsoft.com/office/drawing/2014/main" id="{AA39DA9A-A438-4D7D-A296-46843F81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D7F8F8-66B2-4985-9130-C1849FC96C3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55FECB76-4EC1-4561-B0CA-6BFD00093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5240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1">
            <a:extLst>
              <a:ext uri="{FF2B5EF4-FFF2-40B4-BE49-F238E27FC236}">
                <a16:creationId xmlns:a16="http://schemas.microsoft.com/office/drawing/2014/main" id="{7872AC73-AC00-4D71-8B5F-0E50E828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828828-A3C0-4E4F-963A-E3B1268B121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4D7B5BC-D937-4A34-A5B2-2B2A9284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Storing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data safely</a:t>
            </a:r>
          </a:p>
        </p:txBody>
      </p:sp>
      <p:sp>
        <p:nvSpPr>
          <p:cNvPr id="23555" name="Slide Number Placeholder 2">
            <a:extLst>
              <a:ext uri="{FF2B5EF4-FFF2-40B4-BE49-F238E27FC236}">
                <a16:creationId xmlns:a16="http://schemas.microsoft.com/office/drawing/2014/main" id="{918708B2-CAC0-4CF2-9EA2-AD91F5EE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2BA5A7-AE21-4A72-BBF1-169117A70B7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4AEA89E7-8BEE-471B-AB44-EDD15F26F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30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1">
            <a:extLst>
              <a:ext uri="{FF2B5EF4-FFF2-40B4-BE49-F238E27FC236}">
                <a16:creationId xmlns:a16="http://schemas.microsoft.com/office/drawing/2014/main" id="{F231AD22-57F1-4EF3-8997-2CC98DAE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5E9C3A-5C5E-4D46-9C5A-7E833F53EDF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e\Desktop\images (3).jpg">
            <a:extLst>
              <a:ext uri="{FF2B5EF4-FFF2-40B4-BE49-F238E27FC236}">
                <a16:creationId xmlns:a16="http://schemas.microsoft.com/office/drawing/2014/main" id="{F319231B-3D9F-4A3F-B12A-59B62AA73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61925"/>
            <a:ext cx="8961438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5610907E-7267-4E0A-A82F-554B0FB4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5BE550-57A2-457F-BD42-93C40A4EDAE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8A686B9-BBD8-4E05-960F-4ACBC668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Drive encryption</a:t>
            </a:r>
          </a:p>
        </p:txBody>
      </p:sp>
      <p:sp>
        <p:nvSpPr>
          <p:cNvPr id="26627" name="Line 4">
            <a:extLst>
              <a:ext uri="{FF2B5EF4-FFF2-40B4-BE49-F238E27FC236}">
                <a16:creationId xmlns:a16="http://schemas.microsoft.com/office/drawing/2014/main" id="{D84BFDD7-05EB-4011-8399-7E4B8ECAB158}"/>
              </a:ext>
            </a:extLst>
          </p:cNvPr>
          <p:cNvSpPr>
            <a:spLocks noGrp="1" noChangeShapeType="1" noTextEdit="1"/>
          </p:cNvSpPr>
          <p:nvPr>
            <p:ph idx="1"/>
          </p:nvPr>
        </p:nvSpPr>
        <p:spPr>
          <a:xfrm>
            <a:off x="609600" y="1524000"/>
            <a:ext cx="8001000" cy="0"/>
          </a:xfrm>
          <a:prstGeom prst="line">
            <a:avLst/>
          </a:prstGeom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pic>
        <p:nvPicPr>
          <p:cNvPr id="26628" name="Picture 2" descr="C:\Users\Me\Desktop\bitlocker.jpg">
            <a:extLst>
              <a:ext uri="{FF2B5EF4-FFF2-40B4-BE49-F238E27FC236}">
                <a16:creationId xmlns:a16="http://schemas.microsoft.com/office/drawing/2014/main" id="{31E497B0-231A-43C8-80A5-8C96936F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44763"/>
            <a:ext cx="45720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Slide Number Placeholder 2">
            <a:extLst>
              <a:ext uri="{FF2B5EF4-FFF2-40B4-BE49-F238E27FC236}">
                <a16:creationId xmlns:a16="http://schemas.microsoft.com/office/drawing/2014/main" id="{028B995A-71CF-43E7-8B0E-32CCCF43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36DFCE-FD3A-49BD-B4F2-63EB320E698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6630" name="Title 1">
            <a:extLst>
              <a:ext uri="{FF2B5EF4-FFF2-40B4-BE49-F238E27FC236}">
                <a16:creationId xmlns:a16="http://schemas.microsoft.com/office/drawing/2014/main" id="{6BC124DB-6D88-4708-9145-1ECA72560F00}"/>
              </a:ext>
            </a:extLst>
          </p:cNvPr>
          <p:cNvSpPr txBox="1">
            <a:spLocks/>
          </p:cNvSpPr>
          <p:nvPr/>
        </p:nvSpPr>
        <p:spPr bwMode="auto">
          <a:xfrm>
            <a:off x="609600" y="281940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b="1">
                <a:latin typeface="Arial" panose="020B0604020202020204" pitchFamily="34" charset="0"/>
              </a:rPr>
              <a:t>Bit Locker</a:t>
            </a:r>
          </a:p>
          <a:p>
            <a:pPr>
              <a:spcBef>
                <a:spcPct val="0"/>
              </a:spcBef>
            </a:pPr>
            <a:endParaRPr lang="en-US" altLang="en-US" sz="54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5400" b="1">
                <a:latin typeface="Arial" panose="020B0604020202020204" pitchFamily="34" charset="0"/>
              </a:rPr>
              <a:t>TrueCrypt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5C066653-AA1B-44D8-808A-97205B70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Types of security</a:t>
            </a:r>
          </a:p>
        </p:txBody>
      </p:sp>
      <p:sp>
        <p:nvSpPr>
          <p:cNvPr id="4099" name="Line 4">
            <a:extLst>
              <a:ext uri="{FF2B5EF4-FFF2-40B4-BE49-F238E27FC236}">
                <a16:creationId xmlns:a16="http://schemas.microsoft.com/office/drawing/2014/main" id="{146FFA5B-C91F-4B9F-8D29-94A72890EAC0}"/>
              </a:ext>
            </a:extLst>
          </p:cNvPr>
          <p:cNvSpPr>
            <a:spLocks noGrp="1" noChangeShapeType="1" noTextEdit="1"/>
          </p:cNvSpPr>
          <p:nvPr>
            <p:ph idx="1"/>
          </p:nvPr>
        </p:nvSpPr>
        <p:spPr>
          <a:xfrm>
            <a:off x="609600" y="1524000"/>
            <a:ext cx="8001000" cy="0"/>
          </a:xfrm>
          <a:prstGeom prst="line">
            <a:avLst/>
          </a:prstGeom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0" name="Slide Number Placeholder 4">
            <a:extLst>
              <a:ext uri="{FF2B5EF4-FFF2-40B4-BE49-F238E27FC236}">
                <a16:creationId xmlns:a16="http://schemas.microsoft.com/office/drawing/2014/main" id="{344B002A-5A4A-4AB6-939C-1E6E1A71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68D6F3-6AB7-441E-80C6-6694551E7A7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101" name="Content Placeholder 2">
            <a:extLst>
              <a:ext uri="{FF2B5EF4-FFF2-40B4-BE49-F238E27FC236}">
                <a16:creationId xmlns:a16="http://schemas.microsoft.com/office/drawing/2014/main" id="{C59374C8-641C-4691-954B-353863FE98F9}"/>
              </a:ext>
            </a:extLst>
          </p:cNvPr>
          <p:cNvSpPr txBox="1">
            <a:spLocks/>
          </p:cNvSpPr>
          <p:nvPr/>
        </p:nvSpPr>
        <p:spPr bwMode="auto">
          <a:xfrm>
            <a:off x="322263" y="1768475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Protect against outside attack or snooping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Use of open WiFi networks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Protect you from consequences of doing something stupid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Be careful where you click!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Viruses, malicious programs and other malware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Passwords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Storing data safely – local or in cloud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DD33C52-29D0-4072-8226-C1D32DD8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Snooping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outside attack</a:t>
            </a:r>
          </a:p>
        </p:txBody>
      </p:sp>
      <p:sp>
        <p:nvSpPr>
          <p:cNvPr id="5123" name="Slide Number Placeholder 3">
            <a:extLst>
              <a:ext uri="{FF2B5EF4-FFF2-40B4-BE49-F238E27FC236}">
                <a16:creationId xmlns:a16="http://schemas.microsoft.com/office/drawing/2014/main" id="{69D62326-BB6B-43D3-A31E-50BCC140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20B074-BE50-4733-9B15-FE1BB0CAC05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EAFDAC5C-CA19-4C67-85A7-CCF523B9A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2">
            <a:extLst>
              <a:ext uri="{FF2B5EF4-FFF2-40B4-BE49-F238E27FC236}">
                <a16:creationId xmlns:a16="http://schemas.microsoft.com/office/drawing/2014/main" id="{91218D4A-3D35-4508-BB5C-0427F6EA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4EBEE8-116C-449A-800B-63575A3B4EB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B0CE743-44B4-4FEB-8DB9-924611939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42863"/>
            <a:ext cx="686435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lide Number Placeholder 1">
            <a:extLst>
              <a:ext uri="{FF2B5EF4-FFF2-40B4-BE49-F238E27FC236}">
                <a16:creationId xmlns:a16="http://schemas.microsoft.com/office/drawing/2014/main" id="{AD756F58-4444-4EF5-A27B-AB349CC9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35D256-1AC4-4C50-BCD2-6772C670574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DEF4ED3-3AC7-4EE7-B42C-C7B11966E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304800"/>
            <a:ext cx="92583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Slide Number Placeholder 1">
            <a:extLst>
              <a:ext uri="{FF2B5EF4-FFF2-40B4-BE49-F238E27FC236}">
                <a16:creationId xmlns:a16="http://schemas.microsoft.com/office/drawing/2014/main" id="{F6EB67F8-5DA0-48E8-A48A-4309ECD8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6FAE32-A17F-41C8-8B52-36DFD65749C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EF3DC85-D0AA-4142-9F5D-D46E733F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Doing something stupid</a:t>
            </a:r>
          </a:p>
        </p:txBody>
      </p:sp>
      <p:sp>
        <p:nvSpPr>
          <p:cNvPr id="9219" name="Slide Number Placeholder 2">
            <a:extLst>
              <a:ext uri="{FF2B5EF4-FFF2-40B4-BE49-F238E27FC236}">
                <a16:creationId xmlns:a16="http://schemas.microsoft.com/office/drawing/2014/main" id="{5D54597E-6761-4EC2-BBA7-BBEA6896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EF23E8-3596-4085-AB3E-EED30BFBD87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211AF1E8-4C94-4C17-9809-763383E3C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1">
            <a:extLst>
              <a:ext uri="{FF2B5EF4-FFF2-40B4-BE49-F238E27FC236}">
                <a16:creationId xmlns:a16="http://schemas.microsoft.com/office/drawing/2014/main" id="{65E77C9D-792F-467D-BEF9-CF7AB49A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2321CB-5647-4BB3-B7D3-796F4F159A0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177</Words>
  <Application>Microsoft Office PowerPoint</Application>
  <PresentationFormat>On-screen Show (4:3)</PresentationFormat>
  <Paragraphs>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Arial</vt:lpstr>
      <vt:lpstr>Arial Black</vt:lpstr>
      <vt:lpstr>Georgia</vt:lpstr>
      <vt:lpstr>Office Theme</vt:lpstr>
      <vt:lpstr>Security and privacy</vt:lpstr>
      <vt:lpstr>PowerPoint Presentation</vt:lpstr>
      <vt:lpstr>Types of security</vt:lpstr>
      <vt:lpstr>Snooping or outside attack</vt:lpstr>
      <vt:lpstr>PowerPoint Presentation</vt:lpstr>
      <vt:lpstr>PowerPoint Presentation</vt:lpstr>
      <vt:lpstr>PowerPoint Presentation</vt:lpstr>
      <vt:lpstr>Doing something stupid</vt:lpstr>
      <vt:lpstr>PowerPoint Presentation</vt:lpstr>
      <vt:lpstr>Michael’s Security Add-ons</vt:lpstr>
      <vt:lpstr>Michael’s Security Add-ons</vt:lpstr>
      <vt:lpstr>PowerPoint Presentation</vt:lpstr>
      <vt:lpstr>PowerPoint Presentation</vt:lpstr>
      <vt:lpstr>PowerPoint Presentation</vt:lpstr>
      <vt:lpstr>Passwords</vt:lpstr>
      <vt:lpstr>PowerPoint Presentation</vt:lpstr>
      <vt:lpstr>PowerPoint Presentation</vt:lpstr>
      <vt:lpstr>PowerPoint Presentation</vt:lpstr>
      <vt:lpstr>PowerPoint Presentation</vt:lpstr>
      <vt:lpstr>Diceware http://world.std.com/~reinhold/diceware.html</vt:lpstr>
      <vt:lpstr>PowerPoint Presentation</vt:lpstr>
      <vt:lpstr>Storing data safely</vt:lpstr>
      <vt:lpstr>PowerPoint Presentation</vt:lpstr>
      <vt:lpstr>PowerPoint Presentation</vt:lpstr>
      <vt:lpstr>Drive encryption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and privacy</dc:title>
  <dc:creator>Student</dc:creator>
  <cp:lastModifiedBy>Sue</cp:lastModifiedBy>
  <cp:revision>31</cp:revision>
  <dcterms:created xsi:type="dcterms:W3CDTF">2016-10-28T04:34:43Z</dcterms:created>
  <dcterms:modified xsi:type="dcterms:W3CDTF">2023-02-23T23:04:30Z</dcterms:modified>
</cp:coreProperties>
</file>