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6" r:id="rId3"/>
    <p:sldId id="259" r:id="rId4"/>
    <p:sldId id="271" r:id="rId5"/>
    <p:sldId id="307" r:id="rId6"/>
    <p:sldId id="302" r:id="rId7"/>
    <p:sldId id="267" r:id="rId8"/>
    <p:sldId id="308" r:id="rId9"/>
    <p:sldId id="303" r:id="rId10"/>
    <p:sldId id="275" r:id="rId11"/>
    <p:sldId id="298" r:id="rId12"/>
    <p:sldId id="260" r:id="rId13"/>
    <p:sldId id="288" r:id="rId14"/>
    <p:sldId id="311" r:id="rId15"/>
    <p:sldId id="310" r:id="rId16"/>
    <p:sldId id="309" r:id="rId17"/>
    <p:sldId id="305" r:id="rId18"/>
    <p:sldId id="262" r:id="rId19"/>
    <p:sldId id="297" r:id="rId20"/>
    <p:sldId id="265" r:id="rId21"/>
    <p:sldId id="270" r:id="rId22"/>
    <p:sldId id="289" r:id="rId23"/>
    <p:sldId id="278" r:id="rId24"/>
    <p:sldId id="276" r:id="rId25"/>
    <p:sldId id="282" r:id="rId26"/>
    <p:sldId id="290" r:id="rId27"/>
    <p:sldId id="293" r:id="rId28"/>
    <p:sldId id="291" r:id="rId29"/>
    <p:sldId id="292" r:id="rId30"/>
    <p:sldId id="304" r:id="rId31"/>
    <p:sldId id="263" r:id="rId32"/>
    <p:sldId id="280" r:id="rId33"/>
    <p:sldId id="281" r:id="rId34"/>
    <p:sldId id="294" r:id="rId35"/>
    <p:sldId id="264" r:id="rId36"/>
    <p:sldId id="266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738" autoAdjust="0"/>
    <p:restoredTop sz="94660"/>
  </p:normalViewPr>
  <p:slideViewPr>
    <p:cSldViewPr>
      <p:cViewPr varScale="1">
        <p:scale>
          <a:sx n="109" d="100"/>
          <a:sy n="109" d="100"/>
        </p:scale>
        <p:origin x="-151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74F859-5918-43E7-BB36-FA8C2B35C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1504F-7A14-4F7D-86C6-7ABA5909CDC4}" type="datetimeFigureOut">
              <a:rPr lang="en-US"/>
              <a:pPr>
                <a:defRPr/>
              </a:pPr>
              <a:t>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2A5EF4-9E8A-4701-AA9B-F960D731C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BEC1A-A9D1-4199-B591-BB383D618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669D5E-B36D-467C-A04A-612FA12B6F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298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0D4E5D-C026-4AF2-BDB0-D1EF49B6F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93D45-3ADE-43E4-A315-CEDAF4044F34}" type="datetimeFigureOut">
              <a:rPr lang="en-US"/>
              <a:pPr>
                <a:defRPr/>
              </a:pPr>
              <a:t>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3C6541-D982-4CF6-AFF5-57972FB15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FE2CDB-F9DD-4AFD-B765-46D8A16A6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401364-8078-4EE1-9AB2-36A6CCF0A3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3176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77E17D-BA8A-45B6-91C0-F19823171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F046B-5870-43E9-9A57-C4421C3B1B0C}" type="datetimeFigureOut">
              <a:rPr lang="en-US"/>
              <a:pPr>
                <a:defRPr/>
              </a:pPr>
              <a:t>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91768B-398C-4ACA-B66B-70049AFE8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03C87F-6476-4E0D-BF8B-EBB2CE3D1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A42F41-A2D7-42F0-91D6-5AF6AB9AF1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2785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BDE6E0-3985-4676-81E8-15F71C3F8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832E0-0DDC-455A-8565-45EF82C5C859}" type="datetimeFigureOut">
              <a:rPr lang="en-US"/>
              <a:pPr>
                <a:defRPr/>
              </a:pPr>
              <a:t>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3DD400-113B-4B8E-B94E-5A05F06F6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E686F2-B753-41D3-A5AD-76F2498C7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A976A4-291F-449B-886C-3E1FBA890E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0853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A285F6-BFC3-4121-AC87-D8382194D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7141B-9C6E-4DC8-9365-5A37BA153303}" type="datetimeFigureOut">
              <a:rPr lang="en-US"/>
              <a:pPr>
                <a:defRPr/>
              </a:pPr>
              <a:t>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99BDC6-62D4-42B1-93D5-D14E693AE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6E21D-70C9-4BCF-8D1B-388D3BB56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A4F962-59DF-4327-9E24-F42DAF2BEA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5307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78DAE77-6879-4ED4-9812-5D57EA95E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C6188-8DE3-491D-B885-07A8B732D74D}" type="datetimeFigureOut">
              <a:rPr lang="en-US"/>
              <a:pPr>
                <a:defRPr/>
              </a:pPr>
              <a:t>2/23/2023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5BF5E41-FF8B-4A4E-8730-D0FDA251D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A301704-28FD-4B73-83B3-EC0B9E2C8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2E8193-7C6C-436D-A3B0-7BB5EA5014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9578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E125409-D4E3-4513-A6CF-73D00A7B4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214B2-2686-4CFB-B5C6-1AAA7BB00DD0}" type="datetimeFigureOut">
              <a:rPr lang="en-US"/>
              <a:pPr>
                <a:defRPr/>
              </a:pPr>
              <a:t>2/23/2023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6FD39EA-858E-4DBF-B7D6-B711FA650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133C329-1D2A-4B8B-8A8E-B4997E78A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5CE826-EB96-43E9-AAE3-53DBC6CF08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8563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6AFF68E-E6D4-4FA6-B1FA-3C74EC25D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7F7BD-1CDA-4C08-A685-29A380E1F68D}" type="datetimeFigureOut">
              <a:rPr lang="en-US"/>
              <a:pPr>
                <a:defRPr/>
              </a:pPr>
              <a:t>2/23/2023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1384E0E-C708-446D-82DC-E47EB7E83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2EAB229-7B9E-43B4-AE97-399CC05B3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25A21A-46EC-4BF6-8B7D-E23F4ECBAD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0556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ABAE9D0-E078-4C29-9D6B-749C24858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B378D-A551-4897-904D-491D60465CA1}" type="datetimeFigureOut">
              <a:rPr lang="en-US"/>
              <a:pPr>
                <a:defRPr/>
              </a:pPr>
              <a:t>2/23/2023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D91F7FF-68FD-402B-850D-78176E7C8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BE56F3D-139A-4515-B872-07720DC0D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D72984-A557-4C2B-BC33-C961F59474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0621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2B03FFB-53C9-406D-93E4-77F5DF5F5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D8B48-580A-459E-BF69-2A3F0CEABAE5}" type="datetimeFigureOut">
              <a:rPr lang="en-US"/>
              <a:pPr>
                <a:defRPr/>
              </a:pPr>
              <a:t>2/23/2023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AEA4289-2D5C-4248-8737-CCAFC25A8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92C0BAD-EB60-4188-B573-4FFFBF180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C13B71-28D6-47D7-BE0B-A04EA274B8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4737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BC4EA60-DFD1-4EA4-A640-17B7DA597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751D2-B008-4C13-A11A-BB8DAA147807}" type="datetimeFigureOut">
              <a:rPr lang="en-US"/>
              <a:pPr>
                <a:defRPr/>
              </a:pPr>
              <a:t>2/23/2023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B505378-16D5-448A-A7A8-C5568AEC8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53FB2BD-0CEE-4BF9-96F6-BAB5B767C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08DCB6-3BA5-4539-8782-88FFAF27CC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9208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6BDFCFA3-C4FB-4F20-A58A-0C7B24DBFD1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90CE1DEB-157F-4DA5-A3D7-7C2AE1FD591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D2B0A8-7827-4E1B-8EEC-65B6A9197A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2765D0E-AF52-4EA0-89D6-391A5687A844}" type="datetimeFigureOut">
              <a:rPr lang="en-US"/>
              <a:pPr>
                <a:defRPr/>
              </a:pPr>
              <a:t>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4D4111-42F3-42F5-91DB-BDFB013520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5444EF-099F-41EF-BF06-FC15A20AAD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2BEC5E77-590D-4872-A864-27BB7BB45B6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ptopmag.com/t/windows" TargetMode="External"/><Relationship Id="rId2" Type="http://schemas.openxmlformats.org/officeDocument/2006/relationships/hyperlink" Target="http://www.suekayton.com/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>
            <a:extLst>
              <a:ext uri="{FF2B5EF4-FFF2-40B4-BE49-F238E27FC236}">
                <a16:creationId xmlns:a16="http://schemas.microsoft.com/office/drawing/2014/main" id="{2A8653FE-088C-4B43-BB53-6FCF1245F13F}"/>
              </a:ext>
            </a:extLst>
          </p:cNvPr>
          <p:cNvSpPr txBox="1">
            <a:spLocks/>
          </p:cNvSpPr>
          <p:nvPr/>
        </p:nvSpPr>
        <p:spPr bwMode="auto">
          <a:xfrm>
            <a:off x="481013" y="16827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600" b="1">
                <a:latin typeface="Arial" panose="020B0604020202020204" pitchFamily="34" charset="0"/>
              </a:rPr>
              <a:t>Making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600" b="1">
                <a:latin typeface="Arial" panose="020B0604020202020204" pitchFamily="34" charset="0"/>
              </a:rPr>
              <a:t>Windows 10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600" b="1">
                <a:latin typeface="Arial" panose="020B0604020202020204" pitchFamily="34" charset="0"/>
              </a:rPr>
              <a:t>Work For Me</a:t>
            </a:r>
          </a:p>
        </p:txBody>
      </p:sp>
      <p:pic>
        <p:nvPicPr>
          <p:cNvPr id="2051" name="Picture 2" descr="http://suekayton.com/images/Windows-10.png">
            <a:extLst>
              <a:ext uri="{FF2B5EF4-FFF2-40B4-BE49-F238E27FC236}">
                <a16:creationId xmlns:a16="http://schemas.microsoft.com/office/drawing/2014/main" id="{77D2301C-388D-46B7-ACCD-1365D68F72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413" y="4572000"/>
            <a:ext cx="18288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itle 1">
            <a:extLst>
              <a:ext uri="{FF2B5EF4-FFF2-40B4-BE49-F238E27FC236}">
                <a16:creationId xmlns:a16="http://schemas.microsoft.com/office/drawing/2014/main" id="{80643A33-727B-4FF3-B1A5-6BC627CBF989}"/>
              </a:ext>
            </a:extLst>
          </p:cNvPr>
          <p:cNvSpPr txBox="1">
            <a:spLocks/>
          </p:cNvSpPr>
          <p:nvPr/>
        </p:nvSpPr>
        <p:spPr bwMode="auto">
          <a:xfrm>
            <a:off x="457200" y="6019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Arial" panose="020B0604020202020204" pitchFamily="34" charset="0"/>
              </a:rPr>
              <a:t>Sue Kayton    November 2016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C:\Users\Me\Desktop\ninite2.gif">
            <a:extLst>
              <a:ext uri="{FF2B5EF4-FFF2-40B4-BE49-F238E27FC236}">
                <a16:creationId xmlns:a16="http://schemas.microsoft.com/office/drawing/2014/main" id="{A4A6B4B1-7B62-4D04-BCDF-390F59ED2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000125"/>
            <a:ext cx="8996362" cy="557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4" descr="C:\Users\Me\Desktop\Ninite.gif">
            <a:extLst>
              <a:ext uri="{FF2B5EF4-FFF2-40B4-BE49-F238E27FC236}">
                <a16:creationId xmlns:a16="http://schemas.microsoft.com/office/drawing/2014/main" id="{BA01AE53-5A8E-410E-A33C-FA481AD61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57163"/>
            <a:ext cx="413385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 descr="C:\Users\Me\Desktop\Windows-10-start-menu-1024x738.png">
            <a:extLst>
              <a:ext uri="{FF2B5EF4-FFF2-40B4-BE49-F238E27FC236}">
                <a16:creationId xmlns:a16="http://schemas.microsoft.com/office/drawing/2014/main" id="{168DB3A1-453B-4109-9683-B90B240AAF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C:\Users\Me\Desktop\Windows-8-1-Start-Screen-vs-Windows-10-Start-Menu-466736-8.jpg">
            <a:extLst>
              <a:ext uri="{FF2B5EF4-FFF2-40B4-BE49-F238E27FC236}">
                <a16:creationId xmlns:a16="http://schemas.microsoft.com/office/drawing/2014/main" id="{C119EFC8-A92C-4651-A0B5-34CAAB4C6B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26538" cy="593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C:\Users\Me\Desktop\Windows_10_all_apps_thumb800.png">
            <a:extLst>
              <a:ext uri="{FF2B5EF4-FFF2-40B4-BE49-F238E27FC236}">
                <a16:creationId xmlns:a16="http://schemas.microsoft.com/office/drawing/2014/main" id="{C8FE7FDC-065B-464E-A690-89FEBB098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0"/>
            <a:ext cx="9169400" cy="677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7BDA6A20-6FEF-44CB-ADBB-561D1F9F6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5135563"/>
          </a:xfrm>
        </p:spPr>
        <p:txBody>
          <a:bodyPr/>
          <a:lstStyle/>
          <a:p>
            <a:r>
              <a:rPr lang="en-US" altLang="en-US" sz="9600">
                <a:latin typeface="Arial" panose="020B0604020202020204" pitchFamily="34" charset="0"/>
                <a:cs typeface="Arial" panose="020B0604020202020204" pitchFamily="34" charset="0"/>
              </a:rPr>
              <a:t>Microsoft Edge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Me\Desktop\Capture.JPG">
            <a:extLst>
              <a:ext uri="{FF2B5EF4-FFF2-40B4-BE49-F238E27FC236}">
                <a16:creationId xmlns:a16="http://schemas.microsoft.com/office/drawing/2014/main" id="{AE9758CA-C3FB-4753-91DE-FE619B1B1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466C8E9A-6694-4084-AC19-D206EB38D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5135563"/>
          </a:xfrm>
        </p:spPr>
        <p:txBody>
          <a:bodyPr/>
          <a:lstStyle/>
          <a:p>
            <a:r>
              <a:rPr lang="en-US" altLang="en-US" sz="9600">
                <a:latin typeface="Arial" panose="020B0604020202020204" pitchFamily="34" charset="0"/>
                <a:cs typeface="Arial" panose="020B0604020202020204" pitchFamily="34" charset="0"/>
              </a:rPr>
              <a:t>Default</a:t>
            </a:r>
            <a:br>
              <a:rPr lang="en-US" altLang="en-US" sz="96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9600">
                <a:latin typeface="Arial" panose="020B0604020202020204" pitchFamily="34" charset="0"/>
                <a:cs typeface="Arial" panose="020B0604020202020204" pitchFamily="34" charset="0"/>
              </a:rPr>
              <a:t>programs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C:\Users\Me\Desktop\Capture.JPG">
            <a:extLst>
              <a:ext uri="{FF2B5EF4-FFF2-40B4-BE49-F238E27FC236}">
                <a16:creationId xmlns:a16="http://schemas.microsoft.com/office/drawing/2014/main" id="{26CA5003-A88E-4D47-9E6D-7CA9F10E16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7938"/>
            <a:ext cx="5791200" cy="681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2E0F579-0D5E-4866-A340-B5372EF8A740}"/>
              </a:ext>
            </a:extLst>
          </p:cNvPr>
          <p:cNvCxnSpPr/>
          <p:nvPr/>
        </p:nvCxnSpPr>
        <p:spPr>
          <a:xfrm>
            <a:off x="2133600" y="5715000"/>
            <a:ext cx="1600200" cy="914400"/>
          </a:xfrm>
          <a:prstGeom prst="straightConnector1">
            <a:avLst/>
          </a:prstGeom>
          <a:ln w="1714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C:\Users\Me\Desktop\Picture41.jpg">
            <a:extLst>
              <a:ext uri="{FF2B5EF4-FFF2-40B4-BE49-F238E27FC236}">
                <a16:creationId xmlns:a16="http://schemas.microsoft.com/office/drawing/2014/main" id="{B2C94705-73E1-4536-AA49-B1A97A530E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9144000" cy="6870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302741C7-8221-44FB-9FC2-825E9333D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808038"/>
          </a:xfrm>
        </p:spPr>
        <p:txBody>
          <a:bodyPr/>
          <a:lstStyle/>
          <a:p>
            <a:pPr eaLnBrk="1" hangingPunct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Windows 10 major upgrade</a:t>
            </a:r>
          </a:p>
        </p:txBody>
      </p:sp>
      <p:sp>
        <p:nvSpPr>
          <p:cNvPr id="20483" name="Line 4">
            <a:extLst>
              <a:ext uri="{FF2B5EF4-FFF2-40B4-BE49-F238E27FC236}">
                <a16:creationId xmlns:a16="http://schemas.microsoft.com/office/drawing/2014/main" id="{3E971051-37B4-4C24-AA54-D00CE0AC8A4B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" y="914400"/>
            <a:ext cx="78486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4" name="Content Placeholder 2">
            <a:extLst>
              <a:ext uri="{FF2B5EF4-FFF2-40B4-BE49-F238E27FC236}">
                <a16:creationId xmlns:a16="http://schemas.microsoft.com/office/drawing/2014/main" id="{624A2C31-9B6F-48DE-A9B6-AE40C57CE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750" y="10668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Major upgrades twice a year</a:t>
            </a:r>
          </a:p>
          <a:p>
            <a:pPr eaLnBrk="1" hangingPunct="1"/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Computer becomes unusable for two hours</a:t>
            </a:r>
          </a:p>
          <a:p>
            <a:pPr eaLnBrk="1" hangingPunct="1"/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No notification or warning</a:t>
            </a:r>
          </a:p>
          <a:p>
            <a:pPr eaLnBrk="1" hangingPunct="1"/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Start menu changes</a:t>
            </a:r>
          </a:p>
          <a:p>
            <a:pPr eaLnBrk="1" hangingPunct="1"/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Games disappear</a:t>
            </a:r>
          </a:p>
        </p:txBody>
      </p:sp>
      <p:pic>
        <p:nvPicPr>
          <p:cNvPr id="20485" name="Picture 6" descr="C:\Users\Me\Desktop\windows upgrade.jpg">
            <a:extLst>
              <a:ext uri="{FF2B5EF4-FFF2-40B4-BE49-F238E27FC236}">
                <a16:creationId xmlns:a16="http://schemas.microsoft.com/office/drawing/2014/main" id="{944FCC4C-0F42-41CC-846D-039D8E4A0E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163" y="3276600"/>
            <a:ext cx="5126037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suekayton.com/images/Windows-10.png">
            <a:extLst>
              <a:ext uri="{FF2B5EF4-FFF2-40B4-BE49-F238E27FC236}">
                <a16:creationId xmlns:a16="http://schemas.microsoft.com/office/drawing/2014/main" id="{A8295CF9-2254-4C0F-BC6C-053A5583A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85800"/>
            <a:ext cx="5943600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99E31AC4-125E-4481-8DC2-9ED81CC3A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Remove clutter</a:t>
            </a:r>
          </a:p>
        </p:txBody>
      </p:sp>
      <p:sp>
        <p:nvSpPr>
          <p:cNvPr id="21507" name="Line 4">
            <a:extLst>
              <a:ext uri="{FF2B5EF4-FFF2-40B4-BE49-F238E27FC236}">
                <a16:creationId xmlns:a16="http://schemas.microsoft.com/office/drawing/2014/main" id="{42BB90A4-193D-4AEA-A12E-BBDC0C9AF321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" y="1066800"/>
            <a:ext cx="78486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6670D6F-F55D-4632-AD5C-A0374EF91C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295400"/>
            <a:ext cx="7924800" cy="4572000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altLang="en-US" sz="4000" dirty="0">
                <a:latin typeface="Arial" charset="0"/>
                <a:cs typeface="Arial" charset="0"/>
              </a:rPr>
              <a:t>Remove un-needed items from: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altLang="en-US" sz="3200" dirty="0">
                <a:latin typeface="Arial" charset="0"/>
                <a:cs typeface="Arial" charset="0"/>
              </a:rPr>
              <a:t> Desktop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altLang="en-US" sz="3200" dirty="0">
                <a:latin typeface="Arial" charset="0"/>
                <a:cs typeface="Arial" charset="0"/>
              </a:rPr>
              <a:t> Taskbar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altLang="en-US" sz="3200" dirty="0">
                <a:latin typeface="Arial" charset="0"/>
                <a:cs typeface="Arial" charset="0"/>
              </a:rPr>
              <a:t> Start menu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altLang="en-US" sz="4000" dirty="0">
                <a:latin typeface="Arial" charset="0"/>
                <a:cs typeface="Arial" charset="0"/>
              </a:rPr>
              <a:t>Turn off OneDrive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altLang="en-US" sz="4000" dirty="0">
                <a:latin typeface="Arial" charset="0"/>
                <a:cs typeface="Arial" charset="0"/>
              </a:rPr>
              <a:t>Turn off notifications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altLang="en-US" dirty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en-US" altLang="en-US" dirty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en-US" altLang="en-US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Me\Desktop\windows-10_logon-screen_disabled.jpg">
            <a:extLst>
              <a:ext uri="{FF2B5EF4-FFF2-40B4-BE49-F238E27FC236}">
                <a16:creationId xmlns:a16="http://schemas.microsoft.com/office/drawing/2014/main" id="{151D2B80-843D-4FE6-9218-049EAE0F1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47800"/>
            <a:ext cx="7324725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itle 1">
            <a:extLst>
              <a:ext uri="{FF2B5EF4-FFF2-40B4-BE49-F238E27FC236}">
                <a16:creationId xmlns:a16="http://schemas.microsoft.com/office/drawing/2014/main" id="{A597411A-8349-4C51-8BBC-E7DDFBD49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Log in screen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CDC39A1B-D13A-4C0B-9B3D-480AEBE89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Local or Microsoft login</a:t>
            </a:r>
          </a:p>
        </p:txBody>
      </p:sp>
      <p:sp>
        <p:nvSpPr>
          <p:cNvPr id="23555" name="Line 4">
            <a:extLst>
              <a:ext uri="{FF2B5EF4-FFF2-40B4-BE49-F238E27FC236}">
                <a16:creationId xmlns:a16="http://schemas.microsoft.com/office/drawing/2014/main" id="{EE69B4A9-942D-4F8E-B260-4FE16C69BE9F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" y="1295400"/>
            <a:ext cx="78486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6" name="Content Placeholder 2">
            <a:extLst>
              <a:ext uri="{FF2B5EF4-FFF2-40B4-BE49-F238E27FC236}">
                <a16:creationId xmlns:a16="http://schemas.microsoft.com/office/drawing/2014/main" id="{5D38BE81-71EC-4EA0-A331-01465E6C0E02}"/>
              </a:ext>
            </a:extLst>
          </p:cNvPr>
          <p:cNvSpPr txBox="1">
            <a:spLocks/>
          </p:cNvSpPr>
          <p:nvPr/>
        </p:nvSpPr>
        <p:spPr bwMode="auto">
          <a:xfrm>
            <a:off x="762000" y="1752600"/>
            <a:ext cx="8229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Local login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</a:rPr>
              <a:t>Easier to trouble-shoot and repair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</a:rPr>
              <a:t>Can use blank password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</a:rPr>
              <a:t>Can automatically log in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Microsoft login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</a:rPr>
              <a:t>Sync to OneDrive, LiveMail and Outlook.com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</a:rPr>
              <a:t>Can get locked out of computer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</a:rPr>
              <a:t> MUCH harder to trouble-shoot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</a:rPr>
              <a:t>Cannot use blank password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B5F03441-77A3-4BEF-A4E3-120FDB90E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Windows games</a:t>
            </a:r>
          </a:p>
        </p:txBody>
      </p:sp>
      <p:sp>
        <p:nvSpPr>
          <p:cNvPr id="24579" name="Line 4">
            <a:extLst>
              <a:ext uri="{FF2B5EF4-FFF2-40B4-BE49-F238E27FC236}">
                <a16:creationId xmlns:a16="http://schemas.microsoft.com/office/drawing/2014/main" id="{44E43792-890F-4FAB-88C5-7D94B7F5CF99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" y="1295400"/>
            <a:ext cx="78486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0" name="Content Placeholder 2">
            <a:extLst>
              <a:ext uri="{FF2B5EF4-FFF2-40B4-BE49-F238E27FC236}">
                <a16:creationId xmlns:a16="http://schemas.microsoft.com/office/drawing/2014/main" id="{490E5B37-6CC2-4623-B489-956919E2A2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7526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FreeCell, Solitaire, Minesweeper still available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Have to re-install after every service pack (build) upgrade, about twice a year</a:t>
            </a:r>
          </a:p>
        </p:txBody>
      </p:sp>
      <p:pic>
        <p:nvPicPr>
          <p:cNvPr id="24581" name="Picture 5" descr="C:\Users\Me\Desktop\unnamed.png">
            <a:extLst>
              <a:ext uri="{FF2B5EF4-FFF2-40B4-BE49-F238E27FC236}">
                <a16:creationId xmlns:a16="http://schemas.microsoft.com/office/drawing/2014/main" id="{8E38A293-4D5A-4A16-AAC5-D90D4582C7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038600"/>
            <a:ext cx="35814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6DEE5207-E6A2-4D46-A962-8DCE99FAB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Cortana personal assistant</a:t>
            </a:r>
          </a:p>
        </p:txBody>
      </p:sp>
      <p:sp>
        <p:nvSpPr>
          <p:cNvPr id="25603" name="Line 4">
            <a:extLst>
              <a:ext uri="{FF2B5EF4-FFF2-40B4-BE49-F238E27FC236}">
                <a16:creationId xmlns:a16="http://schemas.microsoft.com/office/drawing/2014/main" id="{B6836AB8-A5C1-448F-A072-CBD8689B2780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" y="1295400"/>
            <a:ext cx="78486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5604" name="Picture 2" descr="C:\Users\Me\Desktop\cortanainterface.jpg">
            <a:extLst>
              <a:ext uri="{FF2B5EF4-FFF2-40B4-BE49-F238E27FC236}">
                <a16:creationId xmlns:a16="http://schemas.microsoft.com/office/drawing/2014/main" id="{D85ED3B7-D01D-4109-AB60-52127B2A8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05000"/>
            <a:ext cx="811212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42F87016-B8B3-4C1D-BAB1-1BAD7A4C8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Cortana personal assistant</a:t>
            </a:r>
          </a:p>
        </p:txBody>
      </p:sp>
      <p:sp>
        <p:nvSpPr>
          <p:cNvPr id="26627" name="Line 4">
            <a:extLst>
              <a:ext uri="{FF2B5EF4-FFF2-40B4-BE49-F238E27FC236}">
                <a16:creationId xmlns:a16="http://schemas.microsoft.com/office/drawing/2014/main" id="{3530B857-D2DF-4A15-A495-96618ED7AEE6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" y="1295400"/>
            <a:ext cx="78486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6628" name="Picture 4" descr="C:\Users\Me\Desktop\cortana3.png">
            <a:extLst>
              <a:ext uri="{FF2B5EF4-FFF2-40B4-BE49-F238E27FC236}">
                <a16:creationId xmlns:a16="http://schemas.microsoft.com/office/drawing/2014/main" id="{B71EDAC4-7460-4F9C-843C-5510E492C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905000"/>
            <a:ext cx="4106863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" descr="C:\Users\Me\Desktop\cortana 4.png">
            <a:extLst>
              <a:ext uri="{FF2B5EF4-FFF2-40B4-BE49-F238E27FC236}">
                <a16:creationId xmlns:a16="http://schemas.microsoft.com/office/drawing/2014/main" id="{ADCABC3D-3EE8-48E8-A453-FEC09FCD2E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362200"/>
            <a:ext cx="417512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4263381E-0A91-4266-AF7B-4DAA5AE60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Enabling safe mode on boot</a:t>
            </a:r>
          </a:p>
        </p:txBody>
      </p:sp>
      <p:sp>
        <p:nvSpPr>
          <p:cNvPr id="27651" name="Line 4">
            <a:extLst>
              <a:ext uri="{FF2B5EF4-FFF2-40B4-BE49-F238E27FC236}">
                <a16:creationId xmlns:a16="http://schemas.microsoft.com/office/drawing/2014/main" id="{36187911-83AD-44CB-AF05-B6A51BF8934D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" y="1295400"/>
            <a:ext cx="78486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04933A3-996E-47FC-A4C5-7D6FA3041B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752600"/>
            <a:ext cx="8229600" cy="4525963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altLang="en-US" dirty="0">
                <a:latin typeface="Arial" charset="0"/>
                <a:cs typeface="Arial" charset="0"/>
              </a:rPr>
              <a:t>Safe Mode needed to recover from bad drivers, virus infestation, etc.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altLang="en-US" dirty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n-US" altLang="en-US" dirty="0">
                <a:latin typeface="Arial" charset="0"/>
                <a:cs typeface="Arial" charset="0"/>
              </a:rPr>
              <a:t>From elevated command prompt:</a:t>
            </a:r>
            <a:endParaRPr lang="en-US" dirty="0"/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dirty="0"/>
              <a:t>    </a:t>
            </a:r>
            <a:r>
              <a:rPr lang="en-US" dirty="0" err="1"/>
              <a:t>bcdedit</a:t>
            </a:r>
            <a:r>
              <a:rPr lang="en-US" dirty="0"/>
              <a:t> /set {</a:t>
            </a:r>
            <a:r>
              <a:rPr lang="en-US" dirty="0" err="1"/>
              <a:t>bootmgr</a:t>
            </a:r>
            <a:r>
              <a:rPr lang="en-US" dirty="0"/>
              <a:t>} </a:t>
            </a:r>
            <a:r>
              <a:rPr lang="en-US" dirty="0" err="1"/>
              <a:t>displaybootmenu</a:t>
            </a:r>
            <a:r>
              <a:rPr lang="en-US" dirty="0"/>
              <a:t> yes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 err="1"/>
              <a:t>bcdedit</a:t>
            </a:r>
            <a:r>
              <a:rPr lang="en-US" dirty="0"/>
              <a:t> /timeout 2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 err="1"/>
              <a:t>bcdedit</a:t>
            </a:r>
            <a:r>
              <a:rPr lang="en-US" dirty="0"/>
              <a:t> /set {default} </a:t>
            </a:r>
            <a:r>
              <a:rPr lang="en-US" dirty="0" err="1"/>
              <a:t>bootmenupolicy</a:t>
            </a:r>
            <a:r>
              <a:rPr lang="en-US" dirty="0"/>
              <a:t> legacy</a:t>
            </a:r>
            <a:endParaRPr lang="en-US" altLang="en-US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1FA91822-CE29-4017-9763-799DDFA95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Enabling safe mode on boot</a:t>
            </a:r>
          </a:p>
        </p:txBody>
      </p:sp>
      <p:sp>
        <p:nvSpPr>
          <p:cNvPr id="28675" name="Line 4">
            <a:extLst>
              <a:ext uri="{FF2B5EF4-FFF2-40B4-BE49-F238E27FC236}">
                <a16:creationId xmlns:a16="http://schemas.microsoft.com/office/drawing/2014/main" id="{31DD8FE2-2CBF-46AE-BA00-4A81B568B1CF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" y="1295400"/>
            <a:ext cx="78486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6" name="Content Placeholder 2">
            <a:extLst>
              <a:ext uri="{FF2B5EF4-FFF2-40B4-BE49-F238E27FC236}">
                <a16:creationId xmlns:a16="http://schemas.microsoft.com/office/drawing/2014/main" id="{74364B8A-1D96-4CBB-AD62-1D6BBC25A6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600200"/>
            <a:ext cx="8229600" cy="609600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Hit F8 when you see this screen</a:t>
            </a:r>
          </a:p>
        </p:txBody>
      </p:sp>
      <p:pic>
        <p:nvPicPr>
          <p:cNvPr id="28677" name="Picture 2" descr="C:\Users\Me\Desktop\Windows10LegacyBootLoader.png">
            <a:extLst>
              <a:ext uri="{FF2B5EF4-FFF2-40B4-BE49-F238E27FC236}">
                <a16:creationId xmlns:a16="http://schemas.microsoft.com/office/drawing/2014/main" id="{7A18CD3C-4ED9-402D-B7C2-993D39D5D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438400"/>
            <a:ext cx="806926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B65B9B3F-7403-42A0-AC82-905826176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Recovery environment</a:t>
            </a:r>
          </a:p>
        </p:txBody>
      </p:sp>
      <p:sp>
        <p:nvSpPr>
          <p:cNvPr id="29699" name="Line 4">
            <a:extLst>
              <a:ext uri="{FF2B5EF4-FFF2-40B4-BE49-F238E27FC236}">
                <a16:creationId xmlns:a16="http://schemas.microsoft.com/office/drawing/2014/main" id="{21DAD9BB-B6F0-430F-88F4-97F483B5EC3F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" y="1295400"/>
            <a:ext cx="78486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0" name="Content Placeholder 2">
            <a:extLst>
              <a:ext uri="{FF2B5EF4-FFF2-40B4-BE49-F238E27FC236}">
                <a16:creationId xmlns:a16="http://schemas.microsoft.com/office/drawing/2014/main" id="{C3C7445E-D72E-4039-8F64-01FC3C916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752600"/>
            <a:ext cx="8229600" cy="1371600"/>
          </a:xfrm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Hold down shift key while restarting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If can’t boot, may launch automatically</a:t>
            </a:r>
          </a:p>
        </p:txBody>
      </p:sp>
      <p:pic>
        <p:nvPicPr>
          <p:cNvPr id="29701" name="Picture 2" descr="C:\Users\Me\Desktop\Windows10AdvancedOptions.png">
            <a:extLst>
              <a:ext uri="{FF2B5EF4-FFF2-40B4-BE49-F238E27FC236}">
                <a16:creationId xmlns:a16="http://schemas.microsoft.com/office/drawing/2014/main" id="{06892BD6-4FB7-49B6-BB96-5B5B009BC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124200"/>
            <a:ext cx="5613400" cy="31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Me\Desktop\Windows10StartupSettings.jpg">
            <a:extLst>
              <a:ext uri="{FF2B5EF4-FFF2-40B4-BE49-F238E27FC236}">
                <a16:creationId xmlns:a16="http://schemas.microsoft.com/office/drawing/2014/main" id="{7D2B81E1-F45A-4D79-BA16-087FCA269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8600"/>
            <a:ext cx="5562600" cy="628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D3241520-8805-40DD-BE44-F1CF78489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What is different</a:t>
            </a:r>
          </a:p>
        </p:txBody>
      </p:sp>
      <p:sp>
        <p:nvSpPr>
          <p:cNvPr id="4099" name="Line 4">
            <a:extLst>
              <a:ext uri="{FF2B5EF4-FFF2-40B4-BE49-F238E27FC236}">
                <a16:creationId xmlns:a16="http://schemas.microsoft.com/office/drawing/2014/main" id="{92709BFC-0EAC-4963-984C-16CAD96EE85E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1371600"/>
            <a:ext cx="78486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0" name="Content Placeholder 1">
            <a:extLst>
              <a:ext uri="{FF2B5EF4-FFF2-40B4-BE49-F238E27FC236}">
                <a16:creationId xmlns:a16="http://schemas.microsoft.com/office/drawing/2014/main" id="{5A243918-C194-40EB-9D06-27C2A0953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563" y="1600200"/>
            <a:ext cx="4300537" cy="4876800"/>
          </a:xfrm>
        </p:spPr>
        <p:txBody>
          <a:bodyPr/>
          <a:lstStyle/>
          <a:p>
            <a:r>
              <a:rPr lang="en-US" altLang="en-US" sz="3600" b="1">
                <a:latin typeface="Arial" panose="020B0604020202020204" pitchFamily="34" charset="0"/>
                <a:cs typeface="Arial" panose="020B0604020202020204" pitchFamily="34" charset="0"/>
              </a:rPr>
              <a:t>Some names</a:t>
            </a:r>
          </a:p>
          <a:p>
            <a:r>
              <a:rPr lang="en-US" altLang="en-US" sz="3600" b="1">
                <a:latin typeface="Arial" panose="020B0604020202020204" pitchFamily="34" charset="0"/>
                <a:cs typeface="Arial" panose="020B0604020202020204" pitchFamily="34" charset="0"/>
              </a:rPr>
              <a:t>Desktop icons</a:t>
            </a:r>
          </a:p>
          <a:p>
            <a:r>
              <a:rPr lang="en-US" altLang="en-US" sz="3600" b="1">
                <a:latin typeface="Arial" panose="020B0604020202020204" pitchFamily="34" charset="0"/>
                <a:cs typeface="Arial" panose="020B0604020202020204" pitchFamily="34" charset="0"/>
              </a:rPr>
              <a:t>Start menu</a:t>
            </a:r>
          </a:p>
          <a:p>
            <a:r>
              <a:rPr lang="en-US" altLang="en-US" sz="3600" b="1">
                <a:latin typeface="Arial" panose="020B0604020202020204" pitchFamily="34" charset="0"/>
                <a:cs typeface="Arial" panose="020B0604020202020204" pitchFamily="34" charset="0"/>
              </a:rPr>
              <a:t>Internet Explorer</a:t>
            </a:r>
          </a:p>
          <a:p>
            <a:r>
              <a:rPr lang="en-US" altLang="en-US" sz="3600" b="1">
                <a:latin typeface="Arial" panose="020B0604020202020204" pitchFamily="34" charset="0"/>
                <a:cs typeface="Arial" panose="020B0604020202020204" pitchFamily="34" charset="0"/>
              </a:rPr>
              <a:t>Microsoft Edge</a:t>
            </a:r>
          </a:p>
        </p:txBody>
      </p:sp>
      <p:sp>
        <p:nvSpPr>
          <p:cNvPr id="4101" name="Content Placeholder 1">
            <a:extLst>
              <a:ext uri="{FF2B5EF4-FFF2-40B4-BE49-F238E27FC236}">
                <a16:creationId xmlns:a16="http://schemas.microsoft.com/office/drawing/2014/main" id="{31CCFCC1-2657-40AB-B318-954FE10EF423}"/>
              </a:ext>
            </a:extLst>
          </p:cNvPr>
          <p:cNvSpPr txBox="1">
            <a:spLocks/>
          </p:cNvSpPr>
          <p:nvPr/>
        </p:nvSpPr>
        <p:spPr bwMode="auto">
          <a:xfrm>
            <a:off x="4754563" y="1752600"/>
            <a:ext cx="4300537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3600" b="1">
                <a:latin typeface="Arial" panose="020B0604020202020204" pitchFamily="34" charset="0"/>
              </a:rPr>
              <a:t>Search (Cortana)</a:t>
            </a:r>
          </a:p>
          <a:p>
            <a:r>
              <a:rPr lang="en-US" altLang="en-US" sz="3600" b="1">
                <a:latin typeface="Arial" panose="020B0604020202020204" pitchFamily="34" charset="0"/>
              </a:rPr>
              <a:t>Picture viewer</a:t>
            </a:r>
          </a:p>
          <a:p>
            <a:r>
              <a:rPr lang="en-US" altLang="en-US" sz="3600" b="1">
                <a:latin typeface="Arial" panose="020B0604020202020204" pitchFamily="34" charset="0"/>
              </a:rPr>
              <a:t>Games</a:t>
            </a:r>
          </a:p>
          <a:p>
            <a:r>
              <a:rPr lang="en-US" altLang="en-US" sz="3600" b="1">
                <a:latin typeface="Arial" panose="020B0604020202020204" pitchFamily="34" charset="0"/>
              </a:rPr>
              <a:t>Crash recovery</a:t>
            </a:r>
          </a:p>
          <a:p>
            <a:r>
              <a:rPr lang="en-US" altLang="en-US" sz="3600" b="1">
                <a:latin typeface="Arial" panose="020B0604020202020204" pitchFamily="34" charset="0"/>
              </a:rPr>
              <a:t>Safe mode</a:t>
            </a:r>
          </a:p>
          <a:p>
            <a:endParaRPr lang="en-US" altLang="en-US" sz="4400" b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Me\Desktop\databackup-datarecovery.jpg">
            <a:extLst>
              <a:ext uri="{FF2B5EF4-FFF2-40B4-BE49-F238E27FC236}">
                <a16:creationId xmlns:a16="http://schemas.microsoft.com/office/drawing/2014/main" id="{0A52A947-AECD-4855-BE1A-326307F7A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9875" cy="922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5" descr="C:\Users\Me\Desktop\silly_computer_repair_cartoon_laptop_with_wrench_photosculpture-rbacfe7f43dfa443084f9a5550fff6d99_x7saw_8byvr_512.jpg">
            <a:extLst>
              <a:ext uri="{FF2B5EF4-FFF2-40B4-BE49-F238E27FC236}">
                <a16:creationId xmlns:a16="http://schemas.microsoft.com/office/drawing/2014/main" id="{35A1C8AE-7887-4993-AE96-450F45EFB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743200"/>
            <a:ext cx="3705225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itle 1">
            <a:extLst>
              <a:ext uri="{FF2B5EF4-FFF2-40B4-BE49-F238E27FC236}">
                <a16:creationId xmlns:a16="http://schemas.microsoft.com/office/drawing/2014/main" id="{785C1950-F2D1-42F7-A70E-4B07C7000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Back up  !!</a:t>
            </a:r>
          </a:p>
        </p:txBody>
      </p:sp>
      <p:sp>
        <p:nvSpPr>
          <p:cNvPr id="32772" name="Line 4">
            <a:extLst>
              <a:ext uri="{FF2B5EF4-FFF2-40B4-BE49-F238E27FC236}">
                <a16:creationId xmlns:a16="http://schemas.microsoft.com/office/drawing/2014/main" id="{B5A3496C-95DF-4135-8D92-036727D46691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" y="1295400"/>
            <a:ext cx="78486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A448E11-3777-4DBE-9A81-0C42A5529D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828800"/>
            <a:ext cx="4648200" cy="2819400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altLang="en-US" dirty="0">
                <a:latin typeface="Arial" charset="0"/>
                <a:cs typeface="Arial" charset="0"/>
              </a:rPr>
              <a:t>Back up data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altLang="en-US" dirty="0">
                <a:latin typeface="Arial" charset="0"/>
                <a:cs typeface="Arial" charset="0"/>
              </a:rPr>
              <a:t>Back up your system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altLang="en-US" dirty="0">
                <a:latin typeface="Arial" charset="0"/>
                <a:cs typeface="Arial" charset="0"/>
              </a:rPr>
              <a:t>Make a system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altLang="en-US" dirty="0">
                <a:latin typeface="Arial" charset="0"/>
                <a:cs typeface="Arial" charset="0"/>
              </a:rPr>
              <a:t>   repair drive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altLang="en-US" dirty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en-US" altLang="en-US" dirty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en-US" altLang="en-US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438CB4FB-E252-474D-88B2-3DB234B24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System image back up</a:t>
            </a:r>
          </a:p>
        </p:txBody>
      </p:sp>
      <p:sp>
        <p:nvSpPr>
          <p:cNvPr id="33795" name="Line 4">
            <a:extLst>
              <a:ext uri="{FF2B5EF4-FFF2-40B4-BE49-F238E27FC236}">
                <a16:creationId xmlns:a16="http://schemas.microsoft.com/office/drawing/2014/main" id="{59B3C365-2A1D-4549-BCA3-1DF356370483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" y="1295400"/>
            <a:ext cx="78486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3796" name="Picture 6" descr="C:\Users\Me\Desktop\Capture.JPG">
            <a:extLst>
              <a:ext uri="{FF2B5EF4-FFF2-40B4-BE49-F238E27FC236}">
                <a16:creationId xmlns:a16="http://schemas.microsoft.com/office/drawing/2014/main" id="{AD4548C2-A788-41AB-B0CF-4768DBDA7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71600"/>
            <a:ext cx="7620000" cy="541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8A534149-5E05-45A2-9895-03B12A680C15}"/>
              </a:ext>
            </a:extLst>
          </p:cNvPr>
          <p:cNvCxnSpPr/>
          <p:nvPr/>
        </p:nvCxnSpPr>
        <p:spPr>
          <a:xfrm flipH="1">
            <a:off x="2362200" y="4953000"/>
            <a:ext cx="914400" cy="1295400"/>
          </a:xfrm>
          <a:prstGeom prst="straightConnector1">
            <a:avLst/>
          </a:prstGeom>
          <a:ln w="1270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0EC78653-A0AB-4241-A0C9-883AA2536359}"/>
              </a:ext>
            </a:extLst>
          </p:cNvPr>
          <p:cNvSpPr/>
          <p:nvPr/>
        </p:nvSpPr>
        <p:spPr>
          <a:xfrm>
            <a:off x="4038600" y="1600200"/>
            <a:ext cx="1524000" cy="838200"/>
          </a:xfrm>
          <a:prstGeom prst="ellipse">
            <a:avLst/>
          </a:prstGeom>
          <a:noFill/>
          <a:ln w="952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>
            <a:extLst>
              <a:ext uri="{FF2B5EF4-FFF2-40B4-BE49-F238E27FC236}">
                <a16:creationId xmlns:a16="http://schemas.microsoft.com/office/drawing/2014/main" id="{3D0B8C82-236B-454A-BB6F-CFC1578D9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Data back up</a:t>
            </a:r>
          </a:p>
        </p:txBody>
      </p:sp>
      <p:sp>
        <p:nvSpPr>
          <p:cNvPr id="34819" name="Line 4">
            <a:extLst>
              <a:ext uri="{FF2B5EF4-FFF2-40B4-BE49-F238E27FC236}">
                <a16:creationId xmlns:a16="http://schemas.microsoft.com/office/drawing/2014/main" id="{BC79C7F4-E5CF-41C0-81FC-AA7CA1C6B3E4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" y="1295400"/>
            <a:ext cx="78486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0" name="Content Placeholder 2">
            <a:extLst>
              <a:ext uri="{FF2B5EF4-FFF2-40B4-BE49-F238E27FC236}">
                <a16:creationId xmlns:a16="http://schemas.microsoft.com/office/drawing/2014/main" id="{7402DEBE-BE11-4E0C-9F16-5B53BFBDF82F}"/>
              </a:ext>
            </a:extLst>
          </p:cNvPr>
          <p:cNvSpPr txBox="1">
            <a:spLocks/>
          </p:cNvSpPr>
          <p:nvPr/>
        </p:nvSpPr>
        <p:spPr bwMode="auto">
          <a:xfrm>
            <a:off x="762000" y="1752600"/>
            <a:ext cx="8229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Cloud backup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</a:rPr>
              <a:t>Google Drive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</a:rPr>
              <a:t>DropBox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Local backup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</a:rPr>
              <a:t>Manual drop-and-drag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</a:rPr>
              <a:t>Third-party software (GFI)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</a:rPr>
              <a:t>Built in software in Windows 10</a:t>
            </a:r>
          </a:p>
        </p:txBody>
      </p:sp>
      <p:pic>
        <p:nvPicPr>
          <p:cNvPr id="34821" name="Picture 6" descr="C:\Users\Me\Desktop\uped-1.gif">
            <a:extLst>
              <a:ext uri="{FF2B5EF4-FFF2-40B4-BE49-F238E27FC236}">
                <a16:creationId xmlns:a16="http://schemas.microsoft.com/office/drawing/2014/main" id="{DA97D00F-64CA-45E1-AC0C-20358C174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225" y="1524000"/>
            <a:ext cx="3738563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6" descr="C:\Users\Me\Desktop\Picture2.gif">
            <a:extLst>
              <a:ext uri="{FF2B5EF4-FFF2-40B4-BE49-F238E27FC236}">
                <a16:creationId xmlns:a16="http://schemas.microsoft.com/office/drawing/2014/main" id="{021876E9-AD6D-410B-8F6F-75F1DF836C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25" y="1981200"/>
            <a:ext cx="3698875" cy="453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Content Placeholder 2">
            <a:extLst>
              <a:ext uri="{FF2B5EF4-FFF2-40B4-BE49-F238E27FC236}">
                <a16:creationId xmlns:a16="http://schemas.microsoft.com/office/drawing/2014/main" id="{4825C303-05A6-44D1-B90F-83089CB7BC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76400"/>
            <a:ext cx="6057900" cy="4191000"/>
          </a:xfrm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Windows 7 security updates end January 2020</a:t>
            </a:r>
            <a:b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Windows 7 Pro OEM sales end October 31, 2016</a:t>
            </a:r>
            <a:b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Software vendors will stop support soon</a:t>
            </a:r>
          </a:p>
        </p:txBody>
      </p:sp>
      <p:sp>
        <p:nvSpPr>
          <p:cNvPr id="35844" name="Title 1">
            <a:extLst>
              <a:ext uri="{FF2B5EF4-FFF2-40B4-BE49-F238E27FC236}">
                <a16:creationId xmlns:a16="http://schemas.microsoft.com/office/drawing/2014/main" id="{6644E6A6-9615-4E14-B4AA-A97A03A9B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The future of Windows 7</a:t>
            </a:r>
          </a:p>
        </p:txBody>
      </p:sp>
      <p:sp>
        <p:nvSpPr>
          <p:cNvPr id="35845" name="Line 4">
            <a:extLst>
              <a:ext uri="{FF2B5EF4-FFF2-40B4-BE49-F238E27FC236}">
                <a16:creationId xmlns:a16="http://schemas.microsoft.com/office/drawing/2014/main" id="{CCD86898-54D3-41F9-A3BB-6BF22B7412AB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" y="1295400"/>
            <a:ext cx="78486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EF06D0D9-4B71-414F-92C4-69B65F348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To learn more</a:t>
            </a:r>
          </a:p>
        </p:txBody>
      </p:sp>
      <p:sp>
        <p:nvSpPr>
          <p:cNvPr id="36867" name="Line 4">
            <a:extLst>
              <a:ext uri="{FF2B5EF4-FFF2-40B4-BE49-F238E27FC236}">
                <a16:creationId xmlns:a16="http://schemas.microsoft.com/office/drawing/2014/main" id="{3CC9FAB5-BCBC-4770-9323-B5C832FEC2B4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" y="1295400"/>
            <a:ext cx="78486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E3262F2-0FAD-4498-8F97-7962DDBC69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752600"/>
            <a:ext cx="8229600" cy="45259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en-US" altLang="en-US" dirty="0">
                <a:latin typeface="Arial" charset="0"/>
                <a:cs typeface="Arial" charset="0"/>
              </a:rPr>
              <a:t>My website </a:t>
            </a:r>
            <a:endParaRPr lang="en-US" altLang="en-US" dirty="0">
              <a:latin typeface="Arial" charset="0"/>
              <a:cs typeface="Arial" charset="0"/>
              <a:hlinkClick r:id="rId2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altLang="en-US" dirty="0">
                <a:latin typeface="Arial" charset="0"/>
                <a:cs typeface="Arial" charset="0"/>
                <a:hlinkClick r:id="rId2"/>
              </a:rPr>
              <a:t>www.suekayton.com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altLang="en-US" dirty="0">
                <a:latin typeface="Arial" charset="0"/>
                <a:cs typeface="Arial" charset="0"/>
              </a:rPr>
              <a:t>	click on Windows 10 update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US" altLang="en-US" dirty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altLang="en-US" dirty="0">
                <a:latin typeface="Arial" charset="0"/>
                <a:cs typeface="Arial" charset="0"/>
              </a:rPr>
              <a:t>Tom’s Guide to Windows 10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altLang="en-US" dirty="0">
                <a:latin typeface="Arial" charset="0"/>
                <a:cs typeface="Arial" charset="0"/>
                <a:hlinkClick r:id="rId3"/>
              </a:rPr>
              <a:t>http://www.laptopmag.com/t/windows</a:t>
            </a:r>
            <a:endParaRPr lang="en-US" altLang="en-US" dirty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en-US" altLang="en-US" dirty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en-US" altLang="en-US" dirty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altLang="en-US" dirty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en-US" altLang="en-US" dirty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en-US" altLang="en-US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suekayton.com/images/Windows-10.png">
            <a:extLst>
              <a:ext uri="{FF2B5EF4-FFF2-40B4-BE49-F238E27FC236}">
                <a16:creationId xmlns:a16="http://schemas.microsoft.com/office/drawing/2014/main" id="{DBEA9BC8-BDB0-49AD-9CDB-7F2D64BC1C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85800"/>
            <a:ext cx="5943600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551AA3EC-263A-4A70-A15C-DF0D1C9E0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New names</a:t>
            </a:r>
          </a:p>
        </p:txBody>
      </p:sp>
      <p:sp>
        <p:nvSpPr>
          <p:cNvPr id="5123" name="Line 4">
            <a:extLst>
              <a:ext uri="{FF2B5EF4-FFF2-40B4-BE49-F238E27FC236}">
                <a16:creationId xmlns:a16="http://schemas.microsoft.com/office/drawing/2014/main" id="{6CCA8548-6059-4CE2-9D86-700B7BC9D37A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" y="1295400"/>
            <a:ext cx="78486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4" name="Content Placeholder 2">
            <a:extLst>
              <a:ext uri="{FF2B5EF4-FFF2-40B4-BE49-F238E27FC236}">
                <a16:creationId xmlns:a16="http://schemas.microsoft.com/office/drawing/2014/main" id="{AEAB11B9-334D-48A1-94D7-759CB781C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7526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This PC (was My Computer)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Microsoft Edge (was Internet Explorer)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PC settings (Windows 10 control panel)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Windows update – moved to PC settings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43EA8BD1-B7D5-43BC-97BD-196E1F254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35562"/>
          </a:xfrm>
        </p:spPr>
        <p:txBody>
          <a:bodyPr/>
          <a:lstStyle/>
          <a:p>
            <a:r>
              <a:rPr lang="en-US" altLang="en-US" sz="9600">
                <a:latin typeface="Arial" panose="020B0604020202020204" pitchFamily="34" charset="0"/>
                <a:cs typeface="Arial" panose="020B0604020202020204" pitchFamily="34" charset="0"/>
              </a:rPr>
              <a:t>Desktop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C:\Users\Me\Desktop\windows-10-review-desktop-4-970x546-c.gif">
            <a:extLst>
              <a:ext uri="{FF2B5EF4-FFF2-40B4-BE49-F238E27FC236}">
                <a16:creationId xmlns:a16="http://schemas.microsoft.com/office/drawing/2014/main" id="{4D15FCF4-1F09-4CB2-BC79-127E80497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FF7C8B62-86D4-4C55-8A07-859E36602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New icons</a:t>
            </a:r>
          </a:p>
        </p:txBody>
      </p:sp>
      <p:sp>
        <p:nvSpPr>
          <p:cNvPr id="8195" name="Line 4">
            <a:extLst>
              <a:ext uri="{FF2B5EF4-FFF2-40B4-BE49-F238E27FC236}">
                <a16:creationId xmlns:a16="http://schemas.microsoft.com/office/drawing/2014/main" id="{B966790A-B499-4E2E-87B2-CBC94C25E28E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" y="1295400"/>
            <a:ext cx="78486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196" name="Picture 2" descr="C:\Users\Me\Desktop\536x286xhtf3_png_pagespeed_ic_9g88cqqC38.jpg">
            <a:extLst>
              <a:ext uri="{FF2B5EF4-FFF2-40B4-BE49-F238E27FC236}">
                <a16:creationId xmlns:a16="http://schemas.microsoft.com/office/drawing/2014/main" id="{2CB9749B-F965-4967-81A3-F595D6566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05000"/>
            <a:ext cx="80137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Box 2">
            <a:extLst>
              <a:ext uri="{FF2B5EF4-FFF2-40B4-BE49-F238E27FC236}">
                <a16:creationId xmlns:a16="http://schemas.microsoft.com/office/drawing/2014/main" id="{2194133F-351E-4DF5-9AFE-6D58443C22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5326063"/>
            <a:ext cx="32131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Arial" panose="020B0604020202020204" pitchFamily="34" charset="0"/>
              </a:rPr>
              <a:t>Microsoft Edge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Arial" panose="020B0604020202020204" pitchFamily="34" charset="0"/>
              </a:rPr>
              <a:t>replaces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Arial" panose="020B0604020202020204" pitchFamily="34" charset="0"/>
              </a:rPr>
              <a:t>Internet Explorer</a:t>
            </a:r>
          </a:p>
        </p:txBody>
      </p:sp>
      <p:sp>
        <p:nvSpPr>
          <p:cNvPr id="8198" name="TextBox 7">
            <a:extLst>
              <a:ext uri="{FF2B5EF4-FFF2-40B4-BE49-F238E27FC236}">
                <a16:creationId xmlns:a16="http://schemas.microsoft.com/office/drawing/2014/main" id="{C6000763-ADD0-4E59-BE92-B23A5ABFAB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5375" y="4787900"/>
            <a:ext cx="29400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Arial" panose="020B0604020202020204" pitchFamily="34" charset="0"/>
              </a:rPr>
              <a:t>Store -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Arial" panose="020B0604020202020204" pitchFamily="34" charset="0"/>
              </a:rPr>
              <a:t>Buy and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Arial" panose="020B0604020202020204" pitchFamily="34" charset="0"/>
              </a:rPr>
              <a:t>download apps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8D3CF11-35D9-4458-8484-1A95DD7E472D}"/>
              </a:ext>
            </a:extLst>
          </p:cNvPr>
          <p:cNvCxnSpPr/>
          <p:nvPr/>
        </p:nvCxnSpPr>
        <p:spPr>
          <a:xfrm flipV="1">
            <a:off x="2967038" y="3382963"/>
            <a:ext cx="0" cy="1973262"/>
          </a:xfrm>
          <a:prstGeom prst="straightConnector1">
            <a:avLst/>
          </a:prstGeom>
          <a:ln w="603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143552A-3FFA-43B7-99A5-2D1C98D498E4}"/>
              </a:ext>
            </a:extLst>
          </p:cNvPr>
          <p:cNvCxnSpPr/>
          <p:nvPr/>
        </p:nvCxnSpPr>
        <p:spPr>
          <a:xfrm flipH="1" flipV="1">
            <a:off x="6324600" y="3429000"/>
            <a:ext cx="1524000" cy="1071563"/>
          </a:xfrm>
          <a:prstGeom prst="straightConnector1">
            <a:avLst/>
          </a:prstGeom>
          <a:ln w="603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1" name="TextBox 14">
            <a:extLst>
              <a:ext uri="{FF2B5EF4-FFF2-40B4-BE49-F238E27FC236}">
                <a16:creationId xmlns:a16="http://schemas.microsoft.com/office/drawing/2014/main" id="{3908EDEB-493C-4169-9CDC-6127C5F5F1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3413" y="4249738"/>
            <a:ext cx="1709737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Arial" panose="020B0604020202020204" pitchFamily="34" charset="0"/>
              </a:rPr>
              <a:t>File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Arial" panose="020B0604020202020204" pitchFamily="34" charset="0"/>
              </a:rPr>
              <a:t>Explorer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18C6762-1874-44F2-AF2D-9E83FD715518}"/>
              </a:ext>
            </a:extLst>
          </p:cNvPr>
          <p:cNvCxnSpPr/>
          <p:nvPr/>
        </p:nvCxnSpPr>
        <p:spPr>
          <a:xfrm flipH="1" flipV="1">
            <a:off x="4637088" y="3403600"/>
            <a:ext cx="544512" cy="846138"/>
          </a:xfrm>
          <a:prstGeom prst="straightConnector1">
            <a:avLst/>
          </a:prstGeom>
          <a:ln w="603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3" name="TextBox 20">
            <a:extLst>
              <a:ext uri="{FF2B5EF4-FFF2-40B4-BE49-F238E27FC236}">
                <a16:creationId xmlns:a16="http://schemas.microsoft.com/office/drawing/2014/main" id="{4C5C646F-E5E0-47C9-9940-8F6D293DDE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202113"/>
            <a:ext cx="19621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Arial" panose="020B0604020202020204" pitchFamily="34" charset="0"/>
              </a:rPr>
              <a:t>Task view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8FA393F-5042-477C-9A8A-BE17FCC2B666}"/>
              </a:ext>
            </a:extLst>
          </p:cNvPr>
          <p:cNvCxnSpPr>
            <a:stCxn id="8203" idx="0"/>
          </p:cNvCxnSpPr>
          <p:nvPr/>
        </p:nvCxnSpPr>
        <p:spPr>
          <a:xfrm flipH="1" flipV="1">
            <a:off x="1241425" y="3402013"/>
            <a:ext cx="44450" cy="800100"/>
          </a:xfrm>
          <a:prstGeom prst="straightConnector1">
            <a:avLst/>
          </a:prstGeom>
          <a:ln w="603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A3388A73-52B7-4734-9E30-BEB2086D0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35562"/>
          </a:xfrm>
        </p:spPr>
        <p:txBody>
          <a:bodyPr/>
          <a:lstStyle/>
          <a:p>
            <a:r>
              <a:rPr lang="en-US" altLang="en-US" sz="9600">
                <a:latin typeface="Arial" panose="020B0604020202020204" pitchFamily="34" charset="0"/>
                <a:cs typeface="Arial" panose="020B0604020202020204" pitchFamily="34" charset="0"/>
              </a:rPr>
              <a:t>Start</a:t>
            </a:r>
            <a:br>
              <a:rPr lang="en-US" altLang="en-US" sz="96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9600">
                <a:latin typeface="Arial" panose="020B0604020202020204" pitchFamily="34" charset="0"/>
                <a:cs typeface="Arial" panose="020B0604020202020204" pitchFamily="34" charset="0"/>
              </a:rPr>
              <a:t>menu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99B3152B-BAAC-403B-88F9-2C59EB148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62000"/>
            <a:ext cx="6858000" cy="1143000"/>
          </a:xfrm>
        </p:spPr>
        <p:txBody>
          <a:bodyPr/>
          <a:lstStyle/>
          <a:p>
            <a:pPr eaLnBrk="1" hangingPunct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Where did my start button go?</a:t>
            </a:r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5752E59F-FEF1-48C7-B1CE-38E637A38A74}"/>
              </a:ext>
            </a:extLst>
          </p:cNvPr>
          <p:cNvSpPr txBox="1">
            <a:spLocks/>
          </p:cNvSpPr>
          <p:nvPr/>
        </p:nvSpPr>
        <p:spPr bwMode="auto">
          <a:xfrm>
            <a:off x="762000" y="1752600"/>
            <a:ext cx="8229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10244" name="Picture 2" descr="C:\Users\Me\Desktop\Windows7StartMenu.png">
            <a:extLst>
              <a:ext uri="{FF2B5EF4-FFF2-40B4-BE49-F238E27FC236}">
                <a16:creationId xmlns:a16="http://schemas.microsoft.com/office/drawing/2014/main" id="{216DF449-FF11-4480-AB16-5E9111A84B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133600"/>
            <a:ext cx="3392488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</TotalTime>
  <Words>402</Words>
  <Application>Microsoft Office PowerPoint</Application>
  <PresentationFormat>On-screen Show (4:3)</PresentationFormat>
  <Paragraphs>104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9" baseType="lpstr">
      <vt:lpstr>Calibri</vt:lpstr>
      <vt:lpstr>Arial</vt:lpstr>
      <vt:lpstr>Office Theme</vt:lpstr>
      <vt:lpstr>PowerPoint Presentation</vt:lpstr>
      <vt:lpstr>PowerPoint Presentation</vt:lpstr>
      <vt:lpstr>What is different</vt:lpstr>
      <vt:lpstr>New names</vt:lpstr>
      <vt:lpstr>Desktop</vt:lpstr>
      <vt:lpstr>PowerPoint Presentation</vt:lpstr>
      <vt:lpstr>New icons</vt:lpstr>
      <vt:lpstr>Start menu</vt:lpstr>
      <vt:lpstr>Where did my start button go?</vt:lpstr>
      <vt:lpstr>PowerPoint Presentation</vt:lpstr>
      <vt:lpstr>PowerPoint Presentation</vt:lpstr>
      <vt:lpstr>PowerPoint Presentation</vt:lpstr>
      <vt:lpstr>PowerPoint Presentation</vt:lpstr>
      <vt:lpstr>Microsoft Edge</vt:lpstr>
      <vt:lpstr>PowerPoint Presentation</vt:lpstr>
      <vt:lpstr>Default programs</vt:lpstr>
      <vt:lpstr>PowerPoint Presentation</vt:lpstr>
      <vt:lpstr>PowerPoint Presentation</vt:lpstr>
      <vt:lpstr>Windows 10 major upgrade</vt:lpstr>
      <vt:lpstr>Remove clutter</vt:lpstr>
      <vt:lpstr>Log in screen</vt:lpstr>
      <vt:lpstr>Local or Microsoft login</vt:lpstr>
      <vt:lpstr>Windows games</vt:lpstr>
      <vt:lpstr>Cortana personal assistant</vt:lpstr>
      <vt:lpstr>Cortana personal assistant</vt:lpstr>
      <vt:lpstr>Enabling safe mode on boot</vt:lpstr>
      <vt:lpstr>Enabling safe mode on boot</vt:lpstr>
      <vt:lpstr>Recovery environment</vt:lpstr>
      <vt:lpstr>PowerPoint Presentation</vt:lpstr>
      <vt:lpstr>PowerPoint Presentation</vt:lpstr>
      <vt:lpstr>Back up  !!</vt:lpstr>
      <vt:lpstr>System image back up</vt:lpstr>
      <vt:lpstr>Data back up</vt:lpstr>
      <vt:lpstr>The future of Windows 7</vt:lpstr>
      <vt:lpstr>To learn more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</dc:creator>
  <cp:lastModifiedBy>Sue</cp:lastModifiedBy>
  <cp:revision>57</cp:revision>
  <dcterms:created xsi:type="dcterms:W3CDTF">2015-11-04T03:47:38Z</dcterms:created>
  <dcterms:modified xsi:type="dcterms:W3CDTF">2023-02-23T23:02:08Z</dcterms:modified>
</cp:coreProperties>
</file>