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319" r:id="rId5"/>
    <p:sldId id="321" r:id="rId6"/>
    <p:sldId id="278" r:id="rId7"/>
    <p:sldId id="307" r:id="rId8"/>
    <p:sldId id="318" r:id="rId9"/>
    <p:sldId id="309" r:id="rId10"/>
    <p:sldId id="306" r:id="rId11"/>
    <p:sldId id="265" r:id="rId12"/>
    <p:sldId id="322" r:id="rId13"/>
    <p:sldId id="279" r:id="rId14"/>
    <p:sldId id="323" r:id="rId15"/>
    <p:sldId id="303" r:id="rId16"/>
    <p:sldId id="313" r:id="rId17"/>
    <p:sldId id="312" r:id="rId18"/>
    <p:sldId id="320" r:id="rId19"/>
    <p:sldId id="310" r:id="rId20"/>
    <p:sldId id="324" r:id="rId21"/>
    <p:sldId id="287" r:id="rId22"/>
    <p:sldId id="317" r:id="rId23"/>
    <p:sldId id="288" r:id="rId24"/>
    <p:sldId id="311" r:id="rId25"/>
    <p:sldId id="308" r:id="rId26"/>
    <p:sldId id="301" r:id="rId27"/>
    <p:sldId id="285" r:id="rId28"/>
    <p:sldId id="289" r:id="rId29"/>
    <p:sldId id="286" r:id="rId30"/>
    <p:sldId id="325" r:id="rId31"/>
    <p:sldId id="326" r:id="rId32"/>
    <p:sldId id="284" r:id="rId33"/>
    <p:sldId id="314" r:id="rId34"/>
    <p:sldId id="316" r:id="rId35"/>
    <p:sldId id="263" r:id="rId36"/>
    <p:sldId id="29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2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1D3E-55B6-434F-BF44-D9F69C4F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CDFD-598B-4D0C-8756-564F3E0B55E1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1427C-8A89-4764-9DA7-66002CEC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45E62-BA25-43E4-9E1F-96B0D09C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4E979-4D2C-4D2B-90DA-5F3B2B7C4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56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A8356-DA65-45DA-8CE1-6EEA6796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9DC2C-C9FB-43B0-89B5-3AF03F8C205C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359C5-09F3-4DAC-9E54-21F8217A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1BCAD-FC7F-4786-B3D4-21D70D21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E0B66-75E2-4F0A-BC3D-D23582865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4C004-094B-4EEF-9A2F-E0736F88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B80E-9D3E-458C-A18E-558C344D693D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989C9-34AB-4DF7-B7A7-A38CE7CA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501C7-2A80-436F-8958-7381A979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96CA2-3ABA-4325-8C2E-313E522BC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95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4E4C6-F11E-4209-AE2F-4B9A7404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D538B-4E0C-4B97-9F69-8AFC7D15156A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32761-7AF4-465A-BA0E-5C04E233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5264-2F3B-4FC5-B06A-A0273B3D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D925F-FBBF-4D76-905F-AC0226B8A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41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B3A8E-D88B-497F-9FAE-4D0189F5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FB09-05D9-43FB-82A8-C584AD3B4F6F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963EC-90EE-4A38-9102-05AE38D9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1861F-2658-4E65-A50F-230E8AE8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1FA95-C3E4-4BC9-801E-1B7443733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66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6B5CD8-BE9E-47BE-98D9-22125B5E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ED20-73C0-4D14-9C46-778F3A3ECBDA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16C3EA-5696-4883-92FE-4B246648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737A78-0A5F-4861-93AF-A988F316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6196-CAFE-4D67-91AB-FC43D9320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08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E824AB-C0E4-45F8-A815-DC520379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55AA-1CA2-425F-BB80-C69F0D4508AA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54D7F1-BE49-4578-A3DD-D4FBCCFE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8C2CCF-F9A2-43F5-BBF5-D9B86CED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AB40-A125-4B92-B03F-833953284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8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B11DB1-07FD-4AA9-9CF9-37A83F19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2821-9577-48C9-B4EE-EEB8B1A20526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73394A-83CF-41EE-A1EC-0CF0F6D3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04BE16-4829-4406-8929-AF3A2274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AE813-B2EE-409A-BD88-895CE0B00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50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650FD9-F033-4B70-920A-B2B552EA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4615-A206-4BFD-9157-D90B27D71795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D23C62-B649-42ED-87A7-6590BB73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4FC92A-89B8-46CC-A2D8-6777C0A5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56E67-C5C0-469C-BBDE-4203E4237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7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75EEF0-B244-4CF2-A9D7-EB972E1A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F60E-9811-49C8-96A5-338AC757036C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89A1E5-35C8-4434-8B6C-BA19748E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D193E-AF47-4E30-B8DE-A203B290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08239-A339-4D08-896E-A6D2FBE9F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3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DC221C-FDA5-45C4-998B-4534356E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162F-73C9-416A-892C-CF04E0B2BF39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F26A38-A6FD-4E5B-B9C7-694784E3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0A460B-3E71-4604-91D5-67863F5A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98CFC-8668-4872-AF38-45B4B30CE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62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B2DCCB-FAE9-4AD8-BE47-4767B76B3F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3179EB0-AD8D-45BD-8404-BC79E7E9AB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7558D-3FC3-4BBC-9A12-9F9A641A0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23BB4-5DF1-4BDE-BCE9-667E5BC69749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42B0F-DF4C-4B94-9A67-958BDEE4F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D90E-D708-4463-82B3-17840A7B4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AD421B5-3EC7-46F7-9AE9-0F904BB7E0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apps.ups.com/mcdp?loc=en_US" TargetMode="External"/><Relationship Id="rId2" Type="http://schemas.openxmlformats.org/officeDocument/2006/relationships/hyperlink" Target="https://www.fedex.com/apps/myprofile/deliverymanager/?locale=en_US&amp;cntry_code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rmeddelivery.usps.com/box/pages/intro/start.action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D1C6BE55-7775-4B9B-A441-A38D71132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48600" cy="5029200"/>
          </a:xfrm>
        </p:spPr>
        <p:txBody>
          <a:bodyPr/>
          <a:lstStyle/>
          <a:p>
            <a:pPr eaLnBrk="1" hangingPunct="1"/>
            <a:r>
              <a:rPr lang="en-US" altLang="en-US" sz="9000" b="1">
                <a:latin typeface="Arial" panose="020B0604020202020204" pitchFamily="34" charset="0"/>
                <a:cs typeface="Arial" panose="020B0604020202020204" pitchFamily="34" charset="0"/>
              </a:rPr>
              <a:t>The Internet is Everywhere</a:t>
            </a:r>
          </a:p>
        </p:txBody>
      </p:sp>
      <p:sp>
        <p:nvSpPr>
          <p:cNvPr id="2051" name="TextBox 1">
            <a:extLst>
              <a:ext uri="{FF2B5EF4-FFF2-40B4-BE49-F238E27FC236}">
                <a16:creationId xmlns:a16="http://schemas.microsoft.com/office/drawing/2014/main" id="{6754E7E8-706A-4858-80EB-58249E80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18125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July 2018 for Avenidas senior center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Sue Kayton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kayton@alum.mit.edu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F878B72-29B5-4601-94DC-5C51152E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Diet monitoring </a:t>
            </a:r>
          </a:p>
        </p:txBody>
      </p:sp>
      <p:sp>
        <p:nvSpPr>
          <p:cNvPr id="11267" name="TextBox 1">
            <a:extLst>
              <a:ext uri="{FF2B5EF4-FFF2-40B4-BE49-F238E27FC236}">
                <a16:creationId xmlns:a16="http://schemas.microsoft.com/office/drawing/2014/main" id="{40F23B57-0CE8-4FF3-9A10-927E2794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001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Tooth-mounted sensor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Reports eating, chewing, brushing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BB1448C7-BCBF-4FA7-A16D-FD38DD7D1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9" name="Picture 3" descr="D:\User libraries\Desktop\tooth-sensor.jpg">
            <a:extLst>
              <a:ext uri="{FF2B5EF4-FFF2-40B4-BE49-F238E27FC236}">
                <a16:creationId xmlns:a16="http://schemas.microsoft.com/office/drawing/2014/main" id="{7ABB97F1-328B-42AE-9375-CADB8A9D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024188"/>
            <a:ext cx="83264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 libraries\Desktop\326304fc64823e36af7a4187e8f9325b--internet-of-things-cartoon.jpg">
            <a:extLst>
              <a:ext uri="{FF2B5EF4-FFF2-40B4-BE49-F238E27FC236}">
                <a16:creationId xmlns:a16="http://schemas.microsoft.com/office/drawing/2014/main" id="{440928B5-B32A-4BDD-B070-B3BA9840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956945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64110F0E-BB65-4674-88D9-0F4FFDB3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8610600" cy="4038600"/>
          </a:xfrm>
        </p:spPr>
        <p:txBody>
          <a:bodyPr/>
          <a:lstStyle/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Make list of groceries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Order groceries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Grocery coupons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Hands-free payment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Count calories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Find recipes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E4322A02-8DB2-46EC-A984-FC3CC8018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925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latin typeface="Arial" panose="020B0604020202020204" pitchFamily="34" charset="0"/>
              </a:rPr>
              <a:t>Food assistant</a:t>
            </a: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C8D963FD-7498-4FB8-950C-986DADF35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 libraries\Desktop\ROB-Cartoon-Internet-of-Things.jpg">
            <a:extLst>
              <a:ext uri="{FF2B5EF4-FFF2-40B4-BE49-F238E27FC236}">
                <a16:creationId xmlns:a16="http://schemas.microsoft.com/office/drawing/2014/main" id="{4283DEBF-D401-4C96-8A63-895A2EAC7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411163"/>
            <a:ext cx="8153400" cy="765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68ED8744-2C0B-4785-B9D6-88E0BC5C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4038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sz="3600" b="1" dirty="0">
                <a:latin typeface="Arial" charset="0"/>
                <a:cs typeface="Arial" charset="0"/>
              </a:rPr>
              <a:t>Uber and Lyft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sz="3600" b="1" dirty="0">
                <a:latin typeface="Arial" charset="0"/>
                <a:cs typeface="Arial" charset="0"/>
              </a:rPr>
              <a:t>   ride-sharing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600" b="1" dirty="0">
                <a:latin typeface="Arial" charset="0"/>
                <a:cs typeface="Arial" charset="0"/>
              </a:rPr>
              <a:t>Low on gas notification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600" b="1" dirty="0">
                <a:latin typeface="Arial" charset="0"/>
                <a:cs typeface="Arial" charset="0"/>
              </a:rPr>
              <a:t>Navigation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600" b="1" dirty="0">
                <a:latin typeface="Arial" charset="0"/>
                <a:cs typeface="Arial" charset="0"/>
              </a:rPr>
              <a:t>Maintenance reminder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600" b="1" dirty="0">
                <a:latin typeface="Arial" charset="0"/>
                <a:cs typeface="Arial" charset="0"/>
              </a:rPr>
              <a:t>Parking space locator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600" b="1" dirty="0">
                <a:latin typeface="Arial" charset="0"/>
                <a:cs typeface="Arial" charset="0"/>
              </a:rPr>
              <a:t>Pay for parking, bridge toll, fares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3600" b="1" dirty="0">
                <a:latin typeface="Arial" charset="0"/>
                <a:cs typeface="Arial" charset="0"/>
              </a:rPr>
              <a:t>Bus, shuttle, and train schedules</a:t>
            </a:r>
          </a:p>
          <a:p>
            <a:pPr>
              <a:buFont typeface="Arial" charset="0"/>
              <a:buChar char="•"/>
              <a:defRPr/>
            </a:pPr>
            <a:endParaRPr lang="en-US" altLang="en-US" b="1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1F5E6DFA-8A97-45D7-B1BD-A1382679A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25400"/>
            <a:ext cx="847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panose="020B0604020202020204" pitchFamily="34" charset="0"/>
              </a:rPr>
              <a:t>Transportation assistant</a:t>
            </a:r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561A0749-5E10-44B0-8A33-37CA8ACE1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5" name="Picture 5" descr="D:\User libraries\Desktop\smart-car-smartphone-dashboard-system-data-vector-illustration-flat-cartoon-style-mobile-phone-auto-diagnostic-app-105232918.jpg">
            <a:extLst>
              <a:ext uri="{FF2B5EF4-FFF2-40B4-BE49-F238E27FC236}">
                <a16:creationId xmlns:a16="http://schemas.microsoft.com/office/drawing/2014/main" id="{3A04BD54-5D8A-436A-833F-8981BD0B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3401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90579F7-4C27-4726-96A1-C632B57B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3" y="346075"/>
            <a:ext cx="6210300" cy="1143000"/>
          </a:xfrm>
        </p:spPr>
        <p:txBody>
          <a:bodyPr/>
          <a:lstStyle/>
          <a:p>
            <a:r>
              <a:rPr lang="en-US" altLang="en-US" sz="5000" b="1">
                <a:latin typeface="Arial" panose="020B0604020202020204" pitchFamily="34" charset="0"/>
                <a:cs typeface="Arial" panose="020B0604020202020204" pitchFamily="34" charset="0"/>
              </a:rPr>
              <a:t>Uber and Lyft</a:t>
            </a:r>
            <a:br>
              <a:rPr lang="en-US" altLang="en-US" sz="5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000" b="1">
                <a:latin typeface="Arial" panose="020B0604020202020204" pitchFamily="34" charset="0"/>
                <a:cs typeface="Arial" panose="020B0604020202020204" pitchFamily="34" charset="0"/>
              </a:rPr>
              <a:t>car sharing</a:t>
            </a:r>
          </a:p>
        </p:txBody>
      </p:sp>
      <p:pic>
        <p:nvPicPr>
          <p:cNvPr id="16387" name="Picture 2" descr="D:\User libraries\Desktop\https_%2F%2Fblogs-images.forbes.com%2Fharrycampbell%2Ffiles%2F2015%2F07%2FWhy-Senior-Citizens-Are-Flocking-to-Uber-1940x1237.jpg">
            <a:extLst>
              <a:ext uri="{FF2B5EF4-FFF2-40B4-BE49-F238E27FC236}">
                <a16:creationId xmlns:a16="http://schemas.microsoft.com/office/drawing/2014/main" id="{8F0B02FE-44B0-41D1-86F7-5BD7E664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774950"/>
            <a:ext cx="355441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D:\User libraries\Desktop\home_01.png">
            <a:extLst>
              <a:ext uri="{FF2B5EF4-FFF2-40B4-BE49-F238E27FC236}">
                <a16:creationId xmlns:a16="http://schemas.microsoft.com/office/drawing/2014/main" id="{299BD7C9-79FD-466B-9E78-24D03B19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7575"/>
            <a:ext cx="787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ser libraries\Desktop\global-connected-car-ecosystem-market.png">
            <a:extLst>
              <a:ext uri="{FF2B5EF4-FFF2-40B4-BE49-F238E27FC236}">
                <a16:creationId xmlns:a16="http://schemas.microsoft.com/office/drawing/2014/main" id="{D9D3D88C-EFD1-40D7-9B4E-F7999487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350" y="1066800"/>
            <a:ext cx="1059815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8AB2D65E-B39F-40E1-B4A2-9EE2F302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Smart car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D1A810E-565E-4172-8520-EA0F7658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Smart car</a:t>
            </a:r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0CC3C2B8-753B-443C-A0C9-4E8ABA1E5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TextBox 1">
            <a:extLst>
              <a:ext uri="{FF2B5EF4-FFF2-40B4-BE49-F238E27FC236}">
                <a16:creationId xmlns:a16="http://schemas.microsoft.com/office/drawing/2014/main" id="{832C117B-8AF1-4355-9858-42756286B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7239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Lane change assistance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Automatic braking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Parking assistance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Bridge toll payment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Maintenance reminders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Gas reminder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Maps and driving directions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DFDA-51BB-429D-ACF3-A09E5487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8610600" cy="4038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</a:p>
          <a:p>
            <a:pPr>
              <a:buFont typeface="Arial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  <a:p>
            <a:pPr>
              <a:buFont typeface="Arial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Renew prescriptions</a:t>
            </a:r>
          </a:p>
          <a:p>
            <a:pPr>
              <a:buFont typeface="Arial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Dial phone</a:t>
            </a:r>
          </a:p>
          <a:p>
            <a:pPr marL="0" indent="0">
              <a:buFont typeface="Arial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2FBAD7F8-0384-4375-9792-956900571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4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latin typeface="Arial" panose="020B0604020202020204" pitchFamily="34" charset="0"/>
              </a:rPr>
              <a:t>Personal assistant</a:t>
            </a: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65BE58A0-3DA3-4869-BB02-57759DD56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D25C711-7DD3-433A-B3FB-D854FB5D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Virtual home assistant</a:t>
            </a:r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9B9A2D27-3B1C-45A0-B8CE-9EFAC60D0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4" name="Picture 2" descr="D:\User libraries\Desktop\Capture.JPG">
            <a:extLst>
              <a:ext uri="{FF2B5EF4-FFF2-40B4-BE49-F238E27FC236}">
                <a16:creationId xmlns:a16="http://schemas.microsoft.com/office/drawing/2014/main" id="{81A6D665-9D3A-4510-8CDB-15CC73FE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477963"/>
            <a:ext cx="838835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 libraries\Desktop\internet-of-things.0.jpg">
            <a:extLst>
              <a:ext uri="{FF2B5EF4-FFF2-40B4-BE49-F238E27FC236}">
                <a16:creationId xmlns:a16="http://schemas.microsoft.com/office/drawing/2014/main" id="{F3C973E0-6886-4F27-B6F5-B6A1023D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BEE81B40-E36B-4493-9A21-1DB5951BE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8610600" cy="4038600"/>
          </a:xfrm>
        </p:spPr>
        <p:txBody>
          <a:bodyPr/>
          <a:lstStyle/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Control heat and A/C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Doorbell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Garage door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Security system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Lights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Other appliances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Box 4">
            <a:extLst>
              <a:ext uri="{FF2B5EF4-FFF2-40B4-BE49-F238E27FC236}">
                <a16:creationId xmlns:a16="http://schemas.microsoft.com/office/drawing/2014/main" id="{EEEFAD95-992B-4A5E-B400-3CA635F82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25400"/>
            <a:ext cx="847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panose="020B0604020202020204" pitchFamily="34" charset="0"/>
              </a:rPr>
              <a:t>Home assistant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617546FC-CAE5-469C-B406-86123F12F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User libraries\Desktop\Ring doorbell.jpg">
            <a:extLst>
              <a:ext uri="{FF2B5EF4-FFF2-40B4-BE49-F238E27FC236}">
                <a16:creationId xmlns:a16="http://schemas.microsoft.com/office/drawing/2014/main" id="{863D8F11-09C5-4609-90A4-B84CBA2D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46050"/>
            <a:ext cx="51816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>
            <a:extLst>
              <a:ext uri="{FF2B5EF4-FFF2-40B4-BE49-F238E27FC236}">
                <a16:creationId xmlns:a16="http://schemas.microsoft.com/office/drawing/2014/main" id="{EFAC30EE-0EA9-4686-94EA-8E35EF2386E5}"/>
              </a:ext>
            </a:extLst>
          </p:cNvPr>
          <p:cNvSpPr txBox="1">
            <a:spLocks/>
          </p:cNvSpPr>
          <p:nvPr/>
        </p:nvSpPr>
        <p:spPr bwMode="auto">
          <a:xfrm>
            <a:off x="3810000" y="304800"/>
            <a:ext cx="472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latin typeface="Arial" panose="020B0604020202020204" pitchFamily="34" charset="0"/>
              </a:rPr>
              <a:t>Ring doorbell</a:t>
            </a:r>
          </a:p>
        </p:txBody>
      </p:sp>
      <p:pic>
        <p:nvPicPr>
          <p:cNvPr id="22532" name="Picture 3" descr="D:\User libraries\Desktop\Spy_icon.png">
            <a:extLst>
              <a:ext uri="{FF2B5EF4-FFF2-40B4-BE49-F238E27FC236}">
                <a16:creationId xmlns:a16="http://schemas.microsoft.com/office/drawing/2014/main" id="{2235887B-B1CD-43D7-AE16-AAFB2B24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35052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User libraries\Desktop\bigstock_Smart_Home_103718372.5728c4206381b.jpg">
            <a:extLst>
              <a:ext uri="{FF2B5EF4-FFF2-40B4-BE49-F238E27FC236}">
                <a16:creationId xmlns:a16="http://schemas.microsoft.com/office/drawing/2014/main" id="{300F447B-5FFE-4887-90DA-F4D25F197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362200"/>
            <a:ext cx="657066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B0375D81-FCE6-4384-AE0A-E5D7860F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Home security</a:t>
            </a:r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D2DBD628-D79F-4AB2-9E87-6962708E0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Box 1">
            <a:extLst>
              <a:ext uri="{FF2B5EF4-FFF2-40B4-BE49-F238E27FC236}">
                <a16:creationId xmlns:a16="http://schemas.microsoft.com/office/drawing/2014/main" id="{0135A465-1165-4609-B6FA-14B171963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16063"/>
            <a:ext cx="72390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en-US" sz="3600" dirty="0">
                <a:latin typeface="Arial" charset="0"/>
              </a:rPr>
              <a:t>Thermostat control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600" dirty="0">
                <a:latin typeface="Arial" charset="0"/>
              </a:rPr>
              <a:t>Doorbell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600" dirty="0">
                <a:latin typeface="Arial" charset="0"/>
              </a:rPr>
              <a:t>Mailbox alert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600" dirty="0">
                <a:latin typeface="Arial" charset="0"/>
              </a:rPr>
              <a:t>Burglar alarm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600" dirty="0">
                <a:latin typeface="Arial" charset="0"/>
              </a:rPr>
              <a:t>Garage door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600" dirty="0">
                <a:latin typeface="Arial" charset="0"/>
              </a:rPr>
              <a:t>Smoke and</a:t>
            </a:r>
          </a:p>
          <a:p>
            <a:pPr marL="0" indent="0" eaLnBrk="1" hangingPunct="1">
              <a:defRPr/>
            </a:pPr>
            <a:r>
              <a:rPr lang="en-US" altLang="en-US" sz="3600" dirty="0">
                <a:latin typeface="Arial" charset="0"/>
              </a:rPr>
              <a:t>   monoxide</a:t>
            </a:r>
          </a:p>
          <a:p>
            <a:pPr marL="0" indent="0" eaLnBrk="1" hangingPunct="1">
              <a:defRPr/>
            </a:pPr>
            <a:r>
              <a:rPr lang="en-US" altLang="en-US" sz="3600" dirty="0">
                <a:latin typeface="Arial" charset="0"/>
              </a:rPr>
              <a:t>   alarm</a:t>
            </a:r>
          </a:p>
          <a:p>
            <a:pPr marL="0" indent="0" eaLnBrk="1" hangingPunct="1">
              <a:defRPr/>
            </a:pPr>
            <a:endParaRPr lang="en-US" altLang="en-US" sz="36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 libraries\Desktop\UbyMoen_Feature01-Alexa_L.jpg">
            <a:extLst>
              <a:ext uri="{FF2B5EF4-FFF2-40B4-BE49-F238E27FC236}">
                <a16:creationId xmlns:a16="http://schemas.microsoft.com/office/drawing/2014/main" id="{002F62DB-BDC3-417F-814F-2E1CB56E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09600"/>
            <a:ext cx="91138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E9F26AF-ADD9-4B5F-B595-870AC28A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Smart plug</a:t>
            </a: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4C1DFAAE-DC15-48AA-91AB-1FAE0C9C2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4" name="Picture 2" descr="D:\User libraries\Desktop\dcff6e6d-3d38-4397-9652-9ff212ca47fe.jpg">
            <a:extLst>
              <a:ext uri="{FF2B5EF4-FFF2-40B4-BE49-F238E27FC236}">
                <a16:creationId xmlns:a16="http://schemas.microsoft.com/office/drawing/2014/main" id="{09E22329-55CD-423C-A65B-0EFA0619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471613"/>
            <a:ext cx="45847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5396D96-6BE3-44CD-A7D6-3147942A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 monitoring </a:t>
            </a:r>
          </a:p>
        </p:txBody>
      </p:sp>
      <p:sp>
        <p:nvSpPr>
          <p:cNvPr id="26627" name="TextBox 1">
            <a:extLst>
              <a:ext uri="{FF2B5EF4-FFF2-40B4-BE49-F238E27FC236}">
                <a16:creationId xmlns:a16="http://schemas.microsoft.com/office/drawing/2014/main" id="{12490954-320A-4B12-A690-9E52F4C73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001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Multiple sensors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Bathroom, bedroom, kitchen, person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27CEF47E-9F3E-4A17-AA9E-617EFF961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2" descr="D:\User libraries\Desktop\Capture.JPG">
            <a:extLst>
              <a:ext uri="{FF2B5EF4-FFF2-40B4-BE49-F238E27FC236}">
                <a16:creationId xmlns:a16="http://schemas.microsoft.com/office/drawing/2014/main" id="{1A0A1A30-FFD3-4A10-89C7-D14534EF4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667000"/>
            <a:ext cx="6592887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:\User libraries\Desktop\170109.internetofthings.jpg">
            <a:extLst>
              <a:ext uri="{FF2B5EF4-FFF2-40B4-BE49-F238E27FC236}">
                <a16:creationId xmlns:a16="http://schemas.microsoft.com/office/drawing/2014/main" id="{B1C1A335-67EA-4A53-8186-1F6564A5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9026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User libraries\Desktop\Amazon echo.jpg">
            <a:extLst>
              <a:ext uri="{FF2B5EF4-FFF2-40B4-BE49-F238E27FC236}">
                <a16:creationId xmlns:a16="http://schemas.microsoft.com/office/drawing/2014/main" id="{A9A6BF66-76F6-478E-B99C-577807372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User libraries\Desktop\Alexa.jpg">
            <a:extLst>
              <a:ext uri="{FF2B5EF4-FFF2-40B4-BE49-F238E27FC236}">
                <a16:creationId xmlns:a16="http://schemas.microsoft.com/office/drawing/2014/main" id="{ED9583BC-3644-4D10-888C-5269C8D5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10512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D:\User libraries\Desktop\logo_alexa._CB520978690_.png">
            <a:extLst>
              <a:ext uri="{FF2B5EF4-FFF2-40B4-BE49-F238E27FC236}">
                <a16:creationId xmlns:a16="http://schemas.microsoft.com/office/drawing/2014/main" id="{B3AE1C7D-9A13-427B-8A84-CA5BBDDE0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-76200"/>
            <a:ext cx="63484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>
            <a:extLst>
              <a:ext uri="{FF2B5EF4-FFF2-40B4-BE49-F238E27FC236}">
                <a16:creationId xmlns:a16="http://schemas.microsoft.com/office/drawing/2014/main" id="{E5AC5C71-7C57-4597-BF22-4C561B51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57400"/>
            <a:ext cx="426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50007899-B7CE-415E-BBA1-9A68187B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3788"/>
            <a:ext cx="42672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User libraries\Desktop\Google-Home-Ordering.jpg">
            <a:extLst>
              <a:ext uri="{FF2B5EF4-FFF2-40B4-BE49-F238E27FC236}">
                <a16:creationId xmlns:a16="http://schemas.microsoft.com/office/drawing/2014/main" id="{9DFD89B4-D122-440B-806D-D5265B2E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24225"/>
            <a:ext cx="64897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D:\User libraries\Desktop\13110566e00a08faef5be578c4918638154b9172.jpeg">
            <a:extLst>
              <a:ext uri="{FF2B5EF4-FFF2-40B4-BE49-F238E27FC236}">
                <a16:creationId xmlns:a16="http://schemas.microsoft.com/office/drawing/2014/main" id="{6CF79339-BDF4-4D28-B9C3-B875BC3A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504825"/>
            <a:ext cx="7170738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D:\User libraries\Desktop\Google-Home.png">
            <a:extLst>
              <a:ext uri="{FF2B5EF4-FFF2-40B4-BE49-F238E27FC236}">
                <a16:creationId xmlns:a16="http://schemas.microsoft.com/office/drawing/2014/main" id="{091DC6A4-F4F8-4B67-83BF-D7BC1FB7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304800"/>
            <a:ext cx="4141788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D:\User libraries\Desktop\Untitled-1.jpg">
            <a:extLst>
              <a:ext uri="{FF2B5EF4-FFF2-40B4-BE49-F238E27FC236}">
                <a16:creationId xmlns:a16="http://schemas.microsoft.com/office/drawing/2014/main" id="{9E9BECFD-0FC7-45B1-9F9D-C925A04F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609600"/>
            <a:ext cx="366712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User libraries\Desktop\Picture1.jpg">
            <a:extLst>
              <a:ext uri="{FF2B5EF4-FFF2-40B4-BE49-F238E27FC236}">
                <a16:creationId xmlns:a16="http://schemas.microsoft.com/office/drawing/2014/main" id="{FA2FFB8F-FF50-4637-BF95-4CC22D79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28600"/>
            <a:ext cx="7256463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D:\User libraries\Desktop\product_1444977649.jpg">
            <a:extLst>
              <a:ext uri="{FF2B5EF4-FFF2-40B4-BE49-F238E27FC236}">
                <a16:creationId xmlns:a16="http://schemas.microsoft.com/office/drawing/2014/main" id="{85EDE843-8B63-4348-B655-F9CE14E6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5715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09AD891-6FB8-46A6-9F0C-40D4B747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5638800" cy="4038600"/>
          </a:xfrm>
        </p:spPr>
        <p:txBody>
          <a:bodyPr/>
          <a:lstStyle/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Kids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Grandkids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Pets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11AB9974-FDF6-412F-BC5E-F89FF79E4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847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panose="020B0604020202020204" pitchFamily="34" charset="0"/>
              </a:rPr>
              <a:t>Location tracking</a:t>
            </a:r>
          </a:p>
        </p:txBody>
      </p:sp>
      <p:sp>
        <p:nvSpPr>
          <p:cNvPr id="31749" name="Line 4">
            <a:extLst>
              <a:ext uri="{FF2B5EF4-FFF2-40B4-BE49-F238E27FC236}">
                <a16:creationId xmlns:a16="http://schemas.microsoft.com/office/drawing/2014/main" id="{97B4384F-684A-4B92-ADF8-5B4856D9A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21EE560C-9B9B-42ED-B286-E82C1A125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5181600" cy="3657600"/>
          </a:xfrm>
        </p:spPr>
        <p:txBody>
          <a:bodyPr/>
          <a:lstStyle/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Track pets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Track people</a:t>
            </a:r>
          </a:p>
          <a:p>
            <a:r>
              <a:rPr lang="en-US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Track cars and bikes</a:t>
            </a:r>
          </a:p>
          <a:p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3003EC5D-707E-4F81-80BA-62807F7C8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>
                <a:latin typeface="Arial" panose="020B0604020202020204" pitchFamily="34" charset="0"/>
              </a:rPr>
              <a:t>Whistle GPS </a:t>
            </a:r>
            <a:r>
              <a:rPr lang="en-US" altLang="en-US" sz="3600">
                <a:latin typeface="Arial" panose="020B0604020202020204" pitchFamily="34" charset="0"/>
              </a:rPr>
              <a:t>and</a:t>
            </a:r>
            <a:r>
              <a:rPr lang="en-US" altLang="en-US" sz="5600">
                <a:latin typeface="Arial" panose="020B0604020202020204" pitchFamily="34" charset="0"/>
              </a:rPr>
              <a:t> Findster</a:t>
            </a: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B9270BE5-4D95-4704-9BB5-B4CC7B1EB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3" name="Picture 2" descr="D:\User libraries\Desktop\Whistle-3-GPS-Pet-Tracker-Activity-Monitor-0-3.jpg">
            <a:extLst>
              <a:ext uri="{FF2B5EF4-FFF2-40B4-BE49-F238E27FC236}">
                <a16:creationId xmlns:a16="http://schemas.microsoft.com/office/drawing/2014/main" id="{2FF86C22-BDBD-4EA1-9268-BA3F06AB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5908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User libraries\Desktop\141215.targeted.jpg">
            <a:extLst>
              <a:ext uri="{FF2B5EF4-FFF2-40B4-BE49-F238E27FC236}">
                <a16:creationId xmlns:a16="http://schemas.microsoft.com/office/drawing/2014/main" id="{787806DA-A041-4A57-82D7-7C2763A0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74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39922016-180B-4B65-8012-AFDCC5AB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Smart TV</a:t>
            </a: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03F9A5BA-21B7-4188-AC15-600B31C08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TextBox 1">
            <a:extLst>
              <a:ext uri="{FF2B5EF4-FFF2-40B4-BE49-F238E27FC236}">
                <a16:creationId xmlns:a16="http://schemas.microsoft.com/office/drawing/2014/main" id="{A9EA9293-433B-4059-AE4A-1413C5BF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62484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Internet browsing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Record and playback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Streaming video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Security camera monitoring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Phone calls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>
                <a:latin typeface="Arial" panose="020B0604020202020204" pitchFamily="34" charset="0"/>
              </a:rPr>
              <a:t>and much more</a:t>
            </a:r>
          </a:p>
          <a:p>
            <a:pPr eaLnBrk="1" hangingPunct="1">
              <a:spcBef>
                <a:spcPct val="0"/>
              </a:spcBef>
            </a:pPr>
            <a:endParaRPr lang="en-US" altLang="en-US" sz="3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pic>
        <p:nvPicPr>
          <p:cNvPr id="34821" name="Picture 2" descr="D:\User libraries\Desktop\Samsung_Smart_TV_2265998b.jpg">
            <a:extLst>
              <a:ext uri="{FF2B5EF4-FFF2-40B4-BE49-F238E27FC236}">
                <a16:creationId xmlns:a16="http://schemas.microsoft.com/office/drawing/2014/main" id="{499EDB24-CB0A-4D38-BD34-FB3A15F3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3640138"/>
            <a:ext cx="5141913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3A056BB7-BD08-4B0D-B945-E0C6299C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Package and mail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1899-4B27-499E-BB4F-FFB5238A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 up for email or text alerts when you get packages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FedEx 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create an account, then go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Delivery Manager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UPS 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create an account then go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My Choice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 post office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Informed Delivery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CE213445-381B-4839-9C33-40A316A2A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D:\User libraries\Desktop\05_klossnerj_internetofthings_03-24-2014-100535431-orig.jpg">
            <a:extLst>
              <a:ext uri="{FF2B5EF4-FFF2-40B4-BE49-F238E27FC236}">
                <a16:creationId xmlns:a16="http://schemas.microsoft.com/office/drawing/2014/main" id="{76569232-1B0A-4AF6-ABC3-519601BF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52400"/>
            <a:ext cx="904081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1B1F23B-EA0E-4FC7-8B14-EAE437069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848600" cy="5029200"/>
          </a:xfrm>
        </p:spPr>
        <p:txBody>
          <a:bodyPr/>
          <a:lstStyle/>
          <a:p>
            <a:pPr eaLnBrk="1" hangingPunct="1"/>
            <a:r>
              <a:rPr lang="en-US" altLang="en-US" sz="9000" b="1">
                <a:latin typeface="Arial" panose="020B0604020202020204" pitchFamily="34" charset="0"/>
                <a:cs typeface="Arial" panose="020B0604020202020204" pitchFamily="34" charset="0"/>
              </a:rPr>
              <a:t>The Internet is Everywhere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3BB2-E7EB-47E2-A4B1-BAB93CCD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8610600" cy="58213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Medical assistant</a:t>
            </a:r>
          </a:p>
          <a:p>
            <a:pPr>
              <a:buFont typeface="Arial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Personal assistant </a:t>
            </a:r>
          </a:p>
          <a:p>
            <a:pPr>
              <a:buFont typeface="Arial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</a:p>
          <a:p>
            <a:pPr>
              <a:buFont typeface="Arial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>
              <a:buFont typeface="Arial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</a:p>
          <a:p>
            <a:pPr>
              <a:buFont typeface="Arial" charset="0"/>
              <a:buChar char="•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Locate people and things</a:t>
            </a:r>
          </a:p>
          <a:p>
            <a:pPr marL="0" indent="0">
              <a:buFont typeface="Arial" charset="0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1C9DBCE3-8481-4B9D-A7AB-95C9968B0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400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latin typeface="Arial" panose="020B0604020202020204" pitchFamily="34" charset="0"/>
              </a:rPr>
              <a:t>Applications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85EF99D2-153D-415B-9DB2-FF8AA20C4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2FD5EE83-94E5-475E-91E6-455EC41D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610600" cy="4038600"/>
          </a:xfrm>
        </p:spPr>
        <p:txBody>
          <a:bodyPr/>
          <a:lstStyle/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Monitor blood pressure, pulse rate, oxygen saturation</a:t>
            </a:r>
          </a:p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Pill reminder</a:t>
            </a:r>
          </a:p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Diabetes monitor</a:t>
            </a:r>
          </a:p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Hearing aid control</a:t>
            </a:r>
          </a:p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Panic button</a:t>
            </a:r>
          </a:p>
          <a:p>
            <a:r>
              <a:rPr lang="en-US" altLang="en-US" sz="3600" b="1">
                <a:latin typeface="Arial" panose="020B0604020202020204" pitchFamily="34" charset="0"/>
                <a:cs typeface="Arial" panose="020B0604020202020204" pitchFamily="34" charset="0"/>
              </a:rPr>
              <a:t>Pacemaker control &amp; reporting</a:t>
            </a:r>
          </a:p>
          <a:p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9792AD51-8F25-4CF5-8E86-1DBD2081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4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latin typeface="Arial" panose="020B0604020202020204" pitchFamily="34" charset="0"/>
              </a:rPr>
              <a:t>Medical assistant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76F8F54C-B556-4B47-8BBF-3516F6400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 libraries\Desktop\Fig-3-The-Internet-of-Nano-things-application-in-Healthcare.png">
            <a:extLst>
              <a:ext uri="{FF2B5EF4-FFF2-40B4-BE49-F238E27FC236}">
                <a16:creationId xmlns:a16="http://schemas.microsoft.com/office/drawing/2014/main" id="{5EB7759F-255A-44E9-B8F4-142564D4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4121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:\User libraries\Desktop\Door-Single-Range-HowItWorks.png">
            <a:extLst>
              <a:ext uri="{FF2B5EF4-FFF2-40B4-BE49-F238E27FC236}">
                <a16:creationId xmlns:a16="http://schemas.microsoft.com/office/drawing/2014/main" id="{44D78822-8920-4428-B58B-EDAA8D53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990600"/>
            <a:ext cx="53594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9691F0EE-2A50-4D74-8DF4-E3520EA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Fall and activity monitoring</a:t>
            </a: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7C831D77-6370-4728-92F4-24D098000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7" name="Picture 2" descr="D:\User libraries\Desktop\medical-guardian-pendant.jpg">
            <a:extLst>
              <a:ext uri="{FF2B5EF4-FFF2-40B4-BE49-F238E27FC236}">
                <a16:creationId xmlns:a16="http://schemas.microsoft.com/office/drawing/2014/main" id="{F72788E7-9397-4F5C-AC0B-92A77EDE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14488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D:\User libraries\Desktop\TL-2100S-Safety-atuo-reset-monitor_bed-chair.jpg">
            <a:extLst>
              <a:ext uri="{FF2B5EF4-FFF2-40B4-BE49-F238E27FC236}">
                <a16:creationId xmlns:a16="http://schemas.microsoft.com/office/drawing/2014/main" id="{D855BF4F-0940-4E53-8C1F-B15F0BDE9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53863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43D74A9-4B0C-4193-B553-F524EFE7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Hearing aid control</a:t>
            </a:r>
          </a:p>
        </p:txBody>
      </p:sp>
      <p:sp>
        <p:nvSpPr>
          <p:cNvPr id="9219" name="Line 4">
            <a:extLst>
              <a:ext uri="{FF2B5EF4-FFF2-40B4-BE49-F238E27FC236}">
                <a16:creationId xmlns:a16="http://schemas.microsoft.com/office/drawing/2014/main" id="{BB6D85C6-E6EB-42BC-9E68-0E1CB902F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B7F712AB-6DB4-44BA-8216-B707105E6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447800"/>
            <a:ext cx="58928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2198459-4C30-439E-AE7D-4CC6B555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Medication compliance </a:t>
            </a:r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3D6E7382-3919-4543-BF2E-F89CD9AC6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4" name="Picture 2" descr="D:\User libraries\Desktop\PillDrill_FullKit_1.jpg">
            <a:extLst>
              <a:ext uri="{FF2B5EF4-FFF2-40B4-BE49-F238E27FC236}">
                <a16:creationId xmlns:a16="http://schemas.microsoft.com/office/drawing/2014/main" id="{7E5F3247-C32C-4EB9-9180-40CE1226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568450"/>
            <a:ext cx="79089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294</Words>
  <Application>Microsoft Office PowerPoint</Application>
  <PresentationFormat>On-screen Show (4:3)</PresentationFormat>
  <Paragraphs>102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Calibri</vt:lpstr>
      <vt:lpstr>Arial</vt:lpstr>
      <vt:lpstr>Office Theme</vt:lpstr>
      <vt:lpstr>The Internet is Everywhere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Fall and activity monitoring</vt:lpstr>
      <vt:lpstr>Hearing aid control</vt:lpstr>
      <vt:lpstr>Medication compliance </vt:lpstr>
      <vt:lpstr>Diet monitoring </vt:lpstr>
      <vt:lpstr>PowerPoint Presentation</vt:lpstr>
      <vt:lpstr>PowerPoint Presentation</vt:lpstr>
      <vt:lpstr>PowerPoint Presentation</vt:lpstr>
      <vt:lpstr>PowerPoint Presentation</vt:lpstr>
      <vt:lpstr>Uber and Lyft car sharing</vt:lpstr>
      <vt:lpstr>Smart car</vt:lpstr>
      <vt:lpstr>Smart car</vt:lpstr>
      <vt:lpstr>PowerPoint Presentation</vt:lpstr>
      <vt:lpstr>Virtual home assistant</vt:lpstr>
      <vt:lpstr>PowerPoint Presentation</vt:lpstr>
      <vt:lpstr>PowerPoint Presentation</vt:lpstr>
      <vt:lpstr>Home security</vt:lpstr>
      <vt:lpstr>PowerPoint Presentation</vt:lpstr>
      <vt:lpstr>Smart plug</vt:lpstr>
      <vt:lpstr>Lifestyle monitoring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TV</vt:lpstr>
      <vt:lpstr>Package and mail notification</vt:lpstr>
      <vt:lpstr>PowerPoint Presentation</vt:lpstr>
      <vt:lpstr>The Internet is Everywhere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 is Everywhere</dc:title>
  <dc:creator>Me</dc:creator>
  <cp:lastModifiedBy>Sue</cp:lastModifiedBy>
  <cp:revision>47</cp:revision>
  <dcterms:created xsi:type="dcterms:W3CDTF">2018-01-07T21:48:54Z</dcterms:created>
  <dcterms:modified xsi:type="dcterms:W3CDTF">2023-02-23T22:57:27Z</dcterms:modified>
</cp:coreProperties>
</file>