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9" r:id="rId2"/>
    <p:sldId id="334" r:id="rId3"/>
    <p:sldId id="326" r:id="rId4"/>
    <p:sldId id="318" r:id="rId5"/>
    <p:sldId id="323" r:id="rId6"/>
    <p:sldId id="324" r:id="rId7"/>
    <p:sldId id="327" r:id="rId8"/>
    <p:sldId id="328" r:id="rId9"/>
    <p:sldId id="330" r:id="rId10"/>
    <p:sldId id="331" r:id="rId11"/>
    <p:sldId id="332" r:id="rId12"/>
    <p:sldId id="333" r:id="rId13"/>
    <p:sldId id="335" r:id="rId14"/>
    <p:sldId id="33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1" autoAdjust="0"/>
    <p:restoredTop sz="94660"/>
  </p:normalViewPr>
  <p:slideViewPr>
    <p:cSldViewPr>
      <p:cViewPr varScale="1">
        <p:scale>
          <a:sx n="111" d="100"/>
          <a:sy n="111" d="100"/>
        </p:scale>
        <p:origin x="114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B15D7426-DA90-4214-A6F6-BF32ABDC987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24FCEC5D-D09A-4C90-8586-D74B334324E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A37394BA-5E79-4965-8344-78338BEF5156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8613" name="Rectangle 5">
            <a:extLst>
              <a:ext uri="{FF2B5EF4-FFF2-40B4-BE49-F238E27FC236}">
                <a16:creationId xmlns:a16="http://schemas.microsoft.com/office/drawing/2014/main" id="{252B3C9E-C37E-4515-9DED-C53856D185A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8614" name="Rectangle 6">
            <a:extLst>
              <a:ext uri="{FF2B5EF4-FFF2-40B4-BE49-F238E27FC236}">
                <a16:creationId xmlns:a16="http://schemas.microsoft.com/office/drawing/2014/main" id="{3DC79EE6-A92B-4F71-A664-E63B9DB2F7F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5" name="Rectangle 7">
            <a:extLst>
              <a:ext uri="{FF2B5EF4-FFF2-40B4-BE49-F238E27FC236}">
                <a16:creationId xmlns:a16="http://schemas.microsoft.com/office/drawing/2014/main" id="{1F4E42A8-247C-4742-AE59-FD152DBE62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E1127D6-5692-4D8A-B27D-7A8BDCD7BF0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63A0C2-E6A8-4891-AD11-914DB1A50A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1A2566-8063-4A7A-87EC-4C10F3DDC4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43154A-E78F-44DD-8BB8-347670D161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427423-EA60-484B-B61F-4D5F19B396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406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52BC5F-4EBA-4D7A-B57B-AFAA01F991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40285F-A030-4650-8ADF-40DD38235A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8D0259-E1DC-4E88-9815-167BD95E48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0B35D-7B46-4684-B085-A119452CCB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2241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9EF779-54F9-4540-BA9B-5089453AA7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AD0830-9EE8-455C-B339-C309BE28C4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CEE170-BE06-4715-880B-03488C384D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11A314-8D26-45E3-B45F-182A03B7F8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443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B6BA72-8EA4-426C-86E3-6BA0996989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0C6CB7-5001-453C-9705-06D7C6CAB4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8F439A-C740-4B3F-B76E-F7A875CBCB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A9ED71-24CD-485A-A2BD-D8EC6A012A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9548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A86DA9-7F29-4029-93D0-1A5B2E2828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7E416B-037E-4D30-B020-99149A8C5C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A95A02-6F2B-4B67-84B9-5F34EDEEB9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DD6A8D-90F4-4993-85E1-E69C639202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94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E144E2-433B-4444-8E8E-795C96CAB5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6A88D7-C946-4851-9471-C014107BB2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B8EAE9-C009-4218-BF9B-0DE9D6C8EC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554FB-B476-41A6-923B-4CB1F31CFD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3207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10BD216-E2AD-44DD-81F1-16278852E8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A444626-484C-4182-A887-82A94E4EC7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996DCCE-810B-4617-A627-3BC3443EF4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0D4A4-F6F1-443D-B835-4849B231EC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692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911A129-2567-4E7C-B762-172A607F57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6AC1DD5-A283-4205-B75A-D3B33F2C8E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D740DE9-B172-423A-9EB1-4C47996784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201D7F-7368-4474-9431-9F6E136BDF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253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4F3F8ED-8AA2-48B0-9572-A7F83689BD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0EAB819-E2CE-4881-BE12-3AE0C47E10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D85C655-DF11-4CED-8418-87EAA2008F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A1A263-C49E-4113-8E0D-3B155385D1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3055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E1DC8D-3BE7-4264-A181-B259B75232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C7EA49-8205-4F5C-8CDD-64791E0C61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F84806-8AE9-4B79-920C-685B9C5A9F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4E514-C2F9-475B-86A0-6015F6849E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2268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8D5B79-AEF7-46AA-871A-A06C27CD88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128966-8BDD-4108-862F-A8C333528D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CFFAAE-4D59-409C-AF8B-40BF3C4859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23FF-0970-4AF0-96B3-73872ED208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650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D159FB8-65B2-4475-B4A7-D8C7BA74E2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CE9EFA8-F001-4032-A618-A764D49338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36068B7-52D5-4C09-9BCC-CE9B5F6FF70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EA7D199-2DB2-40A0-8462-D7FCFA7208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C42A92E-7AF2-4340-B0AA-60C6381FD39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5CE1C22-5849-40CF-B88D-9A14D169DD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_kqMepDYes" TargetMode="External"/><Relationship Id="rId2" Type="http://schemas.openxmlformats.org/officeDocument/2006/relationships/hyperlink" Target="http://www.youtube.com/watch?v=j_eh6vyEI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F09sFGzzJC8" TargetMode="External"/><Relationship Id="rId4" Type="http://schemas.openxmlformats.org/officeDocument/2006/relationships/hyperlink" Target="https://www.youtube.com/watch?v=PaalxfG_Syw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6BAA5AD2-E9AD-40B2-95EF-1A0F36D43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4648200"/>
          </a:xfrm>
        </p:spPr>
        <p:txBody>
          <a:bodyPr/>
          <a:lstStyle/>
          <a:p>
            <a:r>
              <a:rPr lang="en-US" altLang="en-US" sz="6000" b="1" dirty="0"/>
              <a:t>The Future of </a:t>
            </a:r>
            <a:br>
              <a:rPr lang="en-US" altLang="en-US" sz="6000" b="1" dirty="0"/>
            </a:br>
            <a:r>
              <a:rPr lang="en-US" altLang="en-US" sz="6000" b="1" dirty="0"/>
              <a:t>Personal Computing</a:t>
            </a:r>
            <a:br>
              <a:rPr lang="en-US" altLang="en-US" sz="6000" b="1" dirty="0"/>
            </a:br>
            <a:br>
              <a:rPr lang="en-US" altLang="en-US" sz="6000" b="1" dirty="0"/>
            </a:br>
            <a:r>
              <a:rPr lang="en-US" altLang="en-US" sz="2400" b="1" dirty="0"/>
              <a:t>June 2013</a:t>
            </a:r>
          </a:p>
        </p:txBody>
      </p:sp>
      <p:sp>
        <p:nvSpPr>
          <p:cNvPr id="2051" name="Slide Number Placeholder 3">
            <a:extLst>
              <a:ext uri="{FF2B5EF4-FFF2-40B4-BE49-F238E27FC236}">
                <a16:creationId xmlns:a16="http://schemas.microsoft.com/office/drawing/2014/main" id="{1548D900-AA26-4FB5-A767-2C64E739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86305C8-7B78-4705-BF0C-569651600886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CED3BBE8-513C-4633-BCF6-BFE447347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Cloud applications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8219F1A8-C5E1-4513-B9A4-697E209F5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altLang="en-US"/>
              <a:t>Google Docs</a:t>
            </a:r>
          </a:p>
          <a:p>
            <a:r>
              <a:rPr lang="en-US" altLang="en-US"/>
              <a:t>SkyDrive</a:t>
            </a:r>
          </a:p>
          <a:p>
            <a:r>
              <a:rPr lang="en-US" altLang="en-US"/>
              <a:t>Office (Word, Excel, PowerPoint)</a:t>
            </a:r>
          </a:p>
          <a:p>
            <a:r>
              <a:rPr lang="en-US" altLang="en-US"/>
              <a:t>More every day</a:t>
            </a: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AD4C5240-B369-447C-B7D1-8FE01386E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7D68291-3DA0-4FA0-9B65-40D67588465B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C73AB05B-F8B8-45EB-B695-D62F2425D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E-Books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C1E7D0F3-C3DB-44A6-9B8D-FC860EC37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Kindle</a:t>
            </a:r>
          </a:p>
          <a:p>
            <a:r>
              <a:rPr lang="en-US" altLang="en-US"/>
              <a:t>Kindle Fire</a:t>
            </a:r>
          </a:p>
          <a:p>
            <a:r>
              <a:rPr lang="en-US" altLang="en-US"/>
              <a:t>Nook</a:t>
            </a:r>
          </a:p>
          <a:p>
            <a:r>
              <a:rPr lang="en-US" altLang="en-US"/>
              <a:t>Many others</a:t>
            </a: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A8E6C018-FBB5-44D2-AC0C-18842A9E3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4FBF186-8D2C-4054-BE02-BB3A9AF0DAA8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pic>
        <p:nvPicPr>
          <p:cNvPr id="12293" name="Picture 2" descr="C:\Users\Me\Desktop\DSC_4665.jpg">
            <a:extLst>
              <a:ext uri="{FF2B5EF4-FFF2-40B4-BE49-F238E27FC236}">
                <a16:creationId xmlns:a16="http://schemas.microsoft.com/office/drawing/2014/main" id="{7E945EAA-161E-4462-8024-423333CDD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00200"/>
            <a:ext cx="5715000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5A3880A8-036E-4507-8BF3-5351D0CF8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Docking stations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A227F11D-9181-4F38-A501-EC6CCD8B9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Dock a tablet</a:t>
            </a:r>
          </a:p>
          <a:p>
            <a:r>
              <a:rPr lang="en-US" altLang="en-US"/>
              <a:t>Dock a smartphone</a:t>
            </a:r>
          </a:p>
          <a:p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EF46866D-E6E0-41A4-A084-49611A15B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8F10A93-EAE3-4496-8355-82DB260D833D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pic>
        <p:nvPicPr>
          <p:cNvPr id="13317" name="Picture 2" descr="C:\Users\Me\Desktop\jorno-bluetooth-pocket-keyboard-for-smartphones.jpg">
            <a:extLst>
              <a:ext uri="{FF2B5EF4-FFF2-40B4-BE49-F238E27FC236}">
                <a16:creationId xmlns:a16="http://schemas.microsoft.com/office/drawing/2014/main" id="{FB9963DA-C15D-4152-B9DF-B74756BE2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3810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898F3CAC-61C9-40C3-9471-8EBCA6F6B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Digital living room</a:t>
            </a:r>
          </a:p>
        </p:txBody>
      </p:sp>
      <p:sp>
        <p:nvSpPr>
          <p:cNvPr id="14339" name="Slide Number Placeholder 3">
            <a:extLst>
              <a:ext uri="{FF2B5EF4-FFF2-40B4-BE49-F238E27FC236}">
                <a16:creationId xmlns:a16="http://schemas.microsoft.com/office/drawing/2014/main" id="{CBDD1AD0-AA39-412E-9168-D06CDA9F0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B106D5-D091-4176-9020-005FBE0892DE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pic>
        <p:nvPicPr>
          <p:cNvPr id="14340" name="Picture 2" descr="C:\Users\Me\Desktop\e2012050886471.jpg">
            <a:extLst>
              <a:ext uri="{FF2B5EF4-FFF2-40B4-BE49-F238E27FC236}">
                <a16:creationId xmlns:a16="http://schemas.microsoft.com/office/drawing/2014/main" id="{3693E4C3-99A3-4E86-BB54-5F5C3560B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1915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>
            <a:extLst>
              <a:ext uri="{FF2B5EF4-FFF2-40B4-BE49-F238E27FC236}">
                <a16:creationId xmlns:a16="http://schemas.microsoft.com/office/drawing/2014/main" id="{6CFAD11B-15A0-4B96-A3D4-A430009E6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016588-4D65-4951-9161-BE98CADD64AC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pic>
        <p:nvPicPr>
          <p:cNvPr id="15363" name="Picture 3" descr="C:\Users\Me\Desktop\AVLRN1.jpg">
            <a:extLst>
              <a:ext uri="{FF2B5EF4-FFF2-40B4-BE49-F238E27FC236}">
                <a16:creationId xmlns:a16="http://schemas.microsoft.com/office/drawing/2014/main" id="{F4D5820E-D4F0-4939-AC12-5EAA71702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E0DC6BF-7495-4983-B041-151F1C3ED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Trends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944DBAAF-2984-4E05-A628-2C90B557A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Moving to the cloud</a:t>
            </a:r>
          </a:p>
          <a:p>
            <a:r>
              <a:rPr lang="en-US" altLang="en-US"/>
              <a:t>Moving to mobile</a:t>
            </a:r>
          </a:p>
          <a:p>
            <a:r>
              <a:rPr lang="en-US" altLang="en-US"/>
              <a:t>The death of the desktop</a:t>
            </a:r>
          </a:p>
          <a:p>
            <a:r>
              <a:rPr lang="en-US" altLang="en-US"/>
              <a:t>Integration with television</a:t>
            </a:r>
          </a:p>
          <a:p>
            <a:endParaRPr lang="en-US" altLang="en-US"/>
          </a:p>
        </p:txBody>
      </p:sp>
      <p:sp>
        <p:nvSpPr>
          <p:cNvPr id="3076" name="Slide Number Placeholder 3">
            <a:extLst>
              <a:ext uri="{FF2B5EF4-FFF2-40B4-BE49-F238E27FC236}">
                <a16:creationId xmlns:a16="http://schemas.microsoft.com/office/drawing/2014/main" id="{E5C63CE1-6EF0-4197-AE4D-3C15120D2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0CEB79-3ED0-48E9-9ED7-AA2E8F6748E9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>
            <a:extLst>
              <a:ext uri="{FF2B5EF4-FFF2-40B4-BE49-F238E27FC236}">
                <a16:creationId xmlns:a16="http://schemas.microsoft.com/office/drawing/2014/main" id="{7E478AAE-2993-4650-A3D6-29798E6BC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2075F5B-3668-4043-B3B9-3332EDAEE54F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4099" name="TextBox 4">
            <a:extLst>
              <a:ext uri="{FF2B5EF4-FFF2-40B4-BE49-F238E27FC236}">
                <a16:creationId xmlns:a16="http://schemas.microsoft.com/office/drawing/2014/main" id="{CBD4E78E-D298-4527-9B47-918D56F88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8" y="64770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http://singularityhub.com/2013/04/24/switch-to-tablet-and-smartphone-drives-striking-sales-declines-in-pcs/</a:t>
            </a:r>
          </a:p>
        </p:txBody>
      </p:sp>
      <p:pic>
        <p:nvPicPr>
          <p:cNvPr id="4100" name="Picture 5" descr="C:\Users\Me\Desktop\Untitled-2.jpg">
            <a:extLst>
              <a:ext uri="{FF2B5EF4-FFF2-40B4-BE49-F238E27FC236}">
                <a16:creationId xmlns:a16="http://schemas.microsoft.com/office/drawing/2014/main" id="{0C787E69-797D-45EB-BAFA-AE2B7904D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0"/>
            <a:ext cx="8905875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A307DAAB-5958-4FFE-9A10-0CA33CFCB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498249-89BF-4895-8D7E-26E6964E2181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F4FD808-E7F6-4AF9-97C3-59B2F27CDF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Desktop computers worldwide </a:t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2A514318-3410-4D8E-A7E1-18F9FDD86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25" y="4910138"/>
            <a:ext cx="17684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baseline="-25000"/>
          </a:p>
        </p:txBody>
      </p:sp>
      <p:sp>
        <p:nvSpPr>
          <p:cNvPr id="5125" name="Line 8">
            <a:extLst>
              <a:ext uri="{FF2B5EF4-FFF2-40B4-BE49-F238E27FC236}">
                <a16:creationId xmlns:a16="http://schemas.microsoft.com/office/drawing/2014/main" id="{EF9349E3-C0E6-4C0D-97AA-91E9D903EC1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295400"/>
            <a:ext cx="7924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6" name="Picture 13" descr="C:\Users\Me\Desktop\a.jpg">
            <a:extLst>
              <a:ext uri="{FF2B5EF4-FFF2-40B4-BE49-F238E27FC236}">
                <a16:creationId xmlns:a16="http://schemas.microsoft.com/office/drawing/2014/main" id="{661C5E3D-0E2A-44E3-BFF9-AD7DBEDEC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676400"/>
            <a:ext cx="877411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6A96A557-ACE3-4BEB-A504-B56684A2E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0163"/>
            <a:ext cx="8229600" cy="1143000"/>
          </a:xfrm>
        </p:spPr>
        <p:txBody>
          <a:bodyPr/>
          <a:lstStyle/>
          <a:p>
            <a:r>
              <a:rPr lang="en-US" altLang="en-US"/>
              <a:t>Tablet sales worldwide</a:t>
            </a:r>
          </a:p>
        </p:txBody>
      </p:sp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3D7770CC-7167-4DFE-A795-2FA1E7851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3A235B7-4C51-4764-9965-723FDAD43C3F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pic>
        <p:nvPicPr>
          <p:cNvPr id="6148" name="Picture 2" descr="C:\Users\Me\Desktop\b.jpg">
            <a:extLst>
              <a:ext uri="{FF2B5EF4-FFF2-40B4-BE49-F238E27FC236}">
                <a16:creationId xmlns:a16="http://schemas.microsoft.com/office/drawing/2014/main" id="{AD910A9F-E5AF-45C0-BB05-325145DEB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33475"/>
            <a:ext cx="695325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238467D8-1052-49B3-A70B-2A79662B2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213"/>
            <a:ext cx="8229600" cy="1143000"/>
          </a:xfrm>
        </p:spPr>
        <p:txBody>
          <a:bodyPr/>
          <a:lstStyle/>
          <a:p>
            <a:r>
              <a:rPr lang="en-US" altLang="en-US"/>
              <a:t>Smartphones in China</a:t>
            </a:r>
          </a:p>
        </p:txBody>
      </p:sp>
      <p:sp>
        <p:nvSpPr>
          <p:cNvPr id="7171" name="Slide Number Placeholder 3">
            <a:extLst>
              <a:ext uri="{FF2B5EF4-FFF2-40B4-BE49-F238E27FC236}">
                <a16:creationId xmlns:a16="http://schemas.microsoft.com/office/drawing/2014/main" id="{6A656D88-87CC-43D5-8B41-16E5D3FD1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1EB7383-FAEE-4A31-B78E-471D3A6804E1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pic>
        <p:nvPicPr>
          <p:cNvPr id="7172" name="Picture 2" descr="http://www.google.com/url?sa=i&amp;source=images&amp;cd=&amp;docid=S2pwCO1O_hspNM&amp;tbnid=jrRUVUEDIK26TM:&amp;ved=0CAUQjBwwAA&amp;url=http%3A%2F%2Fcdn.thenextweb.com%2Fwp-content%2Fblogs.dir%2F1%2Ffiles%2F2012%2F11%2Fandroidmarketsharechina.jpg&amp;ei=5w-QUZSpL43VigKa44GoBw&amp;psig=AFQjCNEbm5EgkyUHS5G-AZdJXNOTDC5N4Q&amp;ust=1368482151817844">
            <a:extLst>
              <a:ext uri="{FF2B5EF4-FFF2-40B4-BE49-F238E27FC236}">
                <a16:creationId xmlns:a16="http://schemas.microsoft.com/office/drawing/2014/main" id="{3C854650-6C91-4CFE-B501-5258F9C59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6705600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E431ABAE-DFA2-4323-9AD0-8138AB8FF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altLang="en-US"/>
              <a:t>TV / computer convergence</a:t>
            </a:r>
          </a:p>
        </p:txBody>
      </p:sp>
      <p:sp>
        <p:nvSpPr>
          <p:cNvPr id="8195" name="Slide Number Placeholder 3">
            <a:extLst>
              <a:ext uri="{FF2B5EF4-FFF2-40B4-BE49-F238E27FC236}">
                <a16:creationId xmlns:a16="http://schemas.microsoft.com/office/drawing/2014/main" id="{418DE7F7-5B4E-43E4-87B3-B13AE71A3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518D923-496A-4FE9-9902-60921BDE049D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pic>
        <p:nvPicPr>
          <p:cNvPr id="8196" name="Picture 2" descr="C:\Users\Me\Desktop\smart_hub.JPG">
            <a:extLst>
              <a:ext uri="{FF2B5EF4-FFF2-40B4-BE49-F238E27FC236}">
                <a16:creationId xmlns:a16="http://schemas.microsoft.com/office/drawing/2014/main" id="{CEB32088-BD46-4643-AD3F-5D5C1E2DA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534400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>
            <a:extLst>
              <a:ext uri="{FF2B5EF4-FFF2-40B4-BE49-F238E27FC236}">
                <a16:creationId xmlns:a16="http://schemas.microsoft.com/office/drawing/2014/main" id="{613514EB-3C76-4131-8129-AF8B62105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1B3A35-9C3E-4E07-B16A-3743691FF979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9219" name="TextBox 4">
            <a:extLst>
              <a:ext uri="{FF2B5EF4-FFF2-40B4-BE49-F238E27FC236}">
                <a16:creationId xmlns:a16="http://schemas.microsoft.com/office/drawing/2014/main" id="{2C59F390-17C0-45B5-A347-8394AF07E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"/>
            <a:ext cx="8382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Intel TV demo    </a:t>
            </a:r>
            <a:r>
              <a:rPr lang="en-US" altLang="en-US">
                <a:hlinkClick r:id="rId2"/>
              </a:rPr>
              <a:t>http://www.youtube.com/watch?v=j_eh6vyEIOM</a:t>
            </a: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Intel tablet ad </a:t>
            </a:r>
            <a:r>
              <a:rPr lang="en-US" altLang="en-US">
                <a:hlinkClick r:id="rId3"/>
              </a:rPr>
              <a:t>http://www.youtube.com/watch?v=h_kqMepDYes</a:t>
            </a: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Samsung SmartHub ad 1 </a:t>
            </a:r>
            <a:r>
              <a:rPr lang="en-US" altLang="en-US">
                <a:hlinkClick r:id="rId4"/>
              </a:rPr>
              <a:t>https://www.youtube.com/watch?v=PaalxfG_Syw</a:t>
            </a: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Samsung SmartHub ad 2 </a:t>
            </a:r>
            <a:r>
              <a:rPr lang="en-US" altLang="en-US">
                <a:hlinkClick r:id="rId5"/>
              </a:rPr>
              <a:t>https://www.youtube.com/watch?v=F09sFGzzJC8</a:t>
            </a: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:\Users\Me\Desktop\new-skydrive-logo1.png">
            <a:extLst>
              <a:ext uri="{FF2B5EF4-FFF2-40B4-BE49-F238E27FC236}">
                <a16:creationId xmlns:a16="http://schemas.microsoft.com/office/drawing/2014/main" id="{DAE86421-C289-4AE7-AC19-ED1A1500A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450" y="1371600"/>
            <a:ext cx="47244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>
            <a:extLst>
              <a:ext uri="{FF2B5EF4-FFF2-40B4-BE49-F238E27FC236}">
                <a16:creationId xmlns:a16="http://schemas.microsoft.com/office/drawing/2014/main" id="{F4911B3C-4D36-4C34-A0CA-A6D054C8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375"/>
            <a:ext cx="8229600" cy="1143000"/>
          </a:xfrm>
        </p:spPr>
        <p:txBody>
          <a:bodyPr/>
          <a:lstStyle/>
          <a:p>
            <a:r>
              <a:rPr lang="en-US" altLang="en-US" sz="6000" b="1"/>
              <a:t>Cloud storage</a:t>
            </a: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FEE98705-BD64-4E51-B863-AE0597101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A06E82-79EF-4405-983A-851780233EEC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pic>
        <p:nvPicPr>
          <p:cNvPr id="10245" name="Picture 2" descr="C:\Users\Me\Desktop\googledocs.jpg">
            <a:extLst>
              <a:ext uri="{FF2B5EF4-FFF2-40B4-BE49-F238E27FC236}">
                <a16:creationId xmlns:a16="http://schemas.microsoft.com/office/drawing/2014/main" id="{9B83C340-DD99-4E77-863B-E6FE6E248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14800"/>
            <a:ext cx="44608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3" descr="C:\Users\Me\Desktop\Dropbox_[69-1-94412].png">
            <a:extLst>
              <a:ext uri="{FF2B5EF4-FFF2-40B4-BE49-F238E27FC236}">
                <a16:creationId xmlns:a16="http://schemas.microsoft.com/office/drawing/2014/main" id="{74A702BB-C3A2-421E-AB1C-C1EE3AB23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1981200"/>
            <a:ext cx="32512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172</Words>
  <Application>Microsoft Office PowerPoint</Application>
  <PresentationFormat>On-screen Show (4:3)</PresentationFormat>
  <Paragraphs>49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Default Design</vt:lpstr>
      <vt:lpstr>The Future of  Personal Computing  June 2013</vt:lpstr>
      <vt:lpstr>Trends</vt:lpstr>
      <vt:lpstr>PowerPoint Presentation</vt:lpstr>
      <vt:lpstr>Desktop computers worldwide  </vt:lpstr>
      <vt:lpstr>Tablet sales worldwide</vt:lpstr>
      <vt:lpstr>Smartphones in China</vt:lpstr>
      <vt:lpstr>TV / computer convergence</vt:lpstr>
      <vt:lpstr>PowerPoint Presentation</vt:lpstr>
      <vt:lpstr>Cloud storage</vt:lpstr>
      <vt:lpstr>Cloud applications</vt:lpstr>
      <vt:lpstr>E-Books</vt:lpstr>
      <vt:lpstr>Docking stations</vt:lpstr>
      <vt:lpstr>Digital living room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Silicon Valley companies  2009</dc:title>
  <dc:creator>Me</dc:creator>
  <cp:lastModifiedBy>Sue</cp:lastModifiedBy>
  <cp:revision>42</cp:revision>
  <dcterms:created xsi:type="dcterms:W3CDTF">2009-11-22T23:27:11Z</dcterms:created>
  <dcterms:modified xsi:type="dcterms:W3CDTF">2023-02-23T23:12:08Z</dcterms:modified>
</cp:coreProperties>
</file>